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2" r:id="rId3"/>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6858000" cy="9144000"/>
  <p:embeddedFontLst>
    <p:embeddedFont>
      <p:font typeface="Rokkitt"/>
      <p:regular r:id="rId22"/>
      <p:bold r:id="rId23"/>
    </p:embeddedFont>
    <p:embeddedFont>
      <p:font typeface="Galdeano"/>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Rokkitt-regular.fntdata"/><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font" Target="fonts/Galdeano-regular.fntdata"/><Relationship Id="rId12" Type="http://schemas.openxmlformats.org/officeDocument/2006/relationships/slide" Target="slides/slide6.xml"/><Relationship Id="rId23" Type="http://schemas.openxmlformats.org/officeDocument/2006/relationships/font" Target="fonts/Rokkit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1" name="Shape 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90" name="Shape 290"/>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97" name="Shape 297"/>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04" name="Shape 30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15" name="Shape 31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22" name="Shape 322"/>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329" name="Shape 329"/>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29" name="Shape 229"/>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36" name="Shape 236"/>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43" name="Shape 24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61" name="Shape 261"/>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70" name="Shape 270"/>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77" name="Shape 277"/>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84" name="Shape 284"/>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lt1"/>
        </a:solidFill>
      </p:bgPr>
    </p:bg>
    <p:spTree>
      <p:nvGrpSpPr>
        <p:cNvPr id="15" name="Shape 15"/>
        <p:cNvGrpSpPr/>
        <p:nvPr/>
      </p:nvGrpSpPr>
      <p:grpSpPr>
        <a:xfrm>
          <a:off x="0" y="0"/>
          <a:ext cx="0" cy="0"/>
          <a:chOff x="0" y="0"/>
          <a:chExt cx="0" cy="0"/>
        </a:xfrm>
      </p:grpSpPr>
      <p:sp>
        <p:nvSpPr>
          <p:cNvPr id="16" name="Shape 16"/>
          <p:cNvSpPr txBox="1"/>
          <p:nvPr>
            <p:ph type="ctrTitle"/>
          </p:nvPr>
        </p:nvSpPr>
        <p:spPr>
          <a:xfrm>
            <a:off x="357909" y="1887971"/>
            <a:ext cx="8428181" cy="1470024"/>
          </a:xfrm>
          <a:prstGeom prst="rect">
            <a:avLst/>
          </a:prstGeom>
          <a:noFill/>
          <a:ln>
            <a:noFill/>
          </a:ln>
        </p:spPr>
        <p:txBody>
          <a:bodyPr anchorCtr="0" anchor="ctr" bIns="91425" lIns="91425" rIns="91425" tIns="91425"/>
          <a:lstStyle>
            <a:lvl1pPr indent="0" lvl="0" marL="0" marR="0" rtl="0" algn="ctr">
              <a:spcBef>
                <a:spcPts val="0"/>
              </a:spcBef>
              <a:buClr>
                <a:srgbClr val="151F6D"/>
              </a:buClr>
              <a:buFont typeface="Calibri"/>
              <a:buNone/>
              <a:defRPr b="1" i="0" sz="44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357909" y="3544569"/>
            <a:ext cx="8428181" cy="1927860"/>
          </a:xfrm>
          <a:prstGeom prst="rect">
            <a:avLst/>
          </a:prstGeom>
          <a:noFill/>
          <a:ln>
            <a:noFill/>
          </a:ln>
        </p:spPr>
        <p:txBody>
          <a:bodyPr anchorCtr="0" anchor="t" bIns="91425" lIns="91425" rIns="91425" tIns="91425"/>
          <a:lstStyle>
            <a:lvl1pPr indent="0" lvl="0" marL="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63" name="Shape 63"/>
        <p:cNvGrpSpPr/>
        <p:nvPr/>
      </p:nvGrpSpPr>
      <p:grpSpPr>
        <a:xfrm>
          <a:off x="0" y="0"/>
          <a:ext cx="0" cy="0"/>
          <a:chOff x="0" y="0"/>
          <a:chExt cx="0" cy="0"/>
        </a:xfrm>
      </p:grpSpPr>
      <p:sp>
        <p:nvSpPr>
          <p:cNvPr id="64" name="Shape 64"/>
          <p:cNvSpPr txBox="1"/>
          <p:nvPr>
            <p:ph type="title"/>
          </p:nvPr>
        </p:nvSpPr>
        <p:spPr>
          <a:xfrm>
            <a:off x="457200" y="828820"/>
            <a:ext cx="8229600" cy="11430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5" name="Shape 65"/>
          <p:cNvSpPr txBox="1"/>
          <p:nvPr>
            <p:ph idx="1" type="body"/>
          </p:nvPr>
        </p:nvSpPr>
        <p:spPr>
          <a:xfrm rot="5400000">
            <a:off x="2449872" y="85508"/>
            <a:ext cx="424425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6" name="Shape 66"/>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68" name="Shape 68"/>
        <p:cNvGrpSpPr/>
        <p:nvPr/>
      </p:nvGrpSpPr>
      <p:grpSpPr>
        <a:xfrm>
          <a:off x="0" y="0"/>
          <a:ext cx="0" cy="0"/>
          <a:chOff x="0" y="0"/>
          <a:chExt cx="0" cy="0"/>
        </a:xfrm>
      </p:grpSpPr>
      <p:sp>
        <p:nvSpPr>
          <p:cNvPr id="69" name="Shape 69"/>
          <p:cNvSpPr txBox="1"/>
          <p:nvPr>
            <p:ph type="title"/>
          </p:nvPr>
        </p:nvSpPr>
        <p:spPr>
          <a:xfrm rot="5400000">
            <a:off x="5118099" y="2758209"/>
            <a:ext cx="5080000" cy="20574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927100" y="777009"/>
            <a:ext cx="5080000"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lt1"/>
        </a:solidFill>
      </p:bgPr>
    </p:bg>
    <p:spTree>
      <p:nvGrpSpPr>
        <p:cNvPr id="79" name="Shape 79"/>
        <p:cNvGrpSpPr/>
        <p:nvPr/>
      </p:nvGrpSpPr>
      <p:grpSpPr>
        <a:xfrm>
          <a:off x="0" y="0"/>
          <a:ext cx="0" cy="0"/>
          <a:chOff x="0" y="0"/>
          <a:chExt cx="0" cy="0"/>
        </a:xfrm>
      </p:grpSpPr>
      <p:sp>
        <p:nvSpPr>
          <p:cNvPr id="80" name="Shape 80"/>
          <p:cNvSpPr txBox="1"/>
          <p:nvPr>
            <p:ph type="ctrTitle"/>
          </p:nvPr>
        </p:nvSpPr>
        <p:spPr>
          <a:xfrm>
            <a:off x="357909" y="1887971"/>
            <a:ext cx="8428181" cy="1470024"/>
          </a:xfrm>
          <a:prstGeom prst="rect">
            <a:avLst/>
          </a:prstGeom>
          <a:noFill/>
          <a:ln>
            <a:noFill/>
          </a:ln>
        </p:spPr>
        <p:txBody>
          <a:bodyPr anchorCtr="0" anchor="ctr" bIns="91425" lIns="91425" rIns="91425" tIns="91425"/>
          <a:lstStyle>
            <a:lvl1pPr indent="0" lvl="0" marL="0" marR="0" rtl="0" algn="ctr">
              <a:spcBef>
                <a:spcPts val="0"/>
              </a:spcBef>
              <a:buClr>
                <a:srgbClr val="151F6D"/>
              </a:buClr>
              <a:buFont typeface="Calibri"/>
              <a:buNone/>
              <a:defRPr b="1" i="0" sz="44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1" name="Shape 81"/>
          <p:cNvSpPr txBox="1"/>
          <p:nvPr>
            <p:ph idx="1" type="subTitle"/>
          </p:nvPr>
        </p:nvSpPr>
        <p:spPr>
          <a:xfrm>
            <a:off x="357909" y="3544569"/>
            <a:ext cx="8428181" cy="1927860"/>
          </a:xfrm>
          <a:prstGeom prst="rect">
            <a:avLst/>
          </a:prstGeom>
          <a:noFill/>
          <a:ln>
            <a:noFill/>
          </a:ln>
        </p:spPr>
        <p:txBody>
          <a:bodyPr anchorCtr="0" anchor="t" bIns="91425" lIns="91425" rIns="91425" tIns="91425"/>
          <a:lstStyle>
            <a:lvl1pPr indent="0" lvl="0" marL="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82" name="Shape 82"/>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84" name="Shape 84"/>
        <p:cNvGrpSpPr/>
        <p:nvPr/>
      </p:nvGrpSpPr>
      <p:grpSpPr>
        <a:xfrm>
          <a:off x="0" y="0"/>
          <a:ext cx="0" cy="0"/>
          <a:chOff x="0" y="0"/>
          <a:chExt cx="0" cy="0"/>
        </a:xfrm>
      </p:grpSpPr>
      <p:sp>
        <p:nvSpPr>
          <p:cNvPr id="85" name="Shape 85"/>
          <p:cNvSpPr txBox="1"/>
          <p:nvPr>
            <p:ph type="title"/>
          </p:nvPr>
        </p:nvSpPr>
        <p:spPr>
          <a:xfrm>
            <a:off x="457200" y="828820"/>
            <a:ext cx="8229600" cy="11430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6" name="Shape 86"/>
          <p:cNvSpPr txBox="1"/>
          <p:nvPr>
            <p:ph idx="1" type="body"/>
          </p:nvPr>
        </p:nvSpPr>
        <p:spPr>
          <a:xfrm>
            <a:off x="457200" y="2078182"/>
            <a:ext cx="8229600" cy="424425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Shape 87"/>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89" name="Shape 89"/>
        <p:cNvGrpSpPr/>
        <p:nvPr/>
      </p:nvGrpSpPr>
      <p:grpSpPr>
        <a:xfrm>
          <a:off x="0" y="0"/>
          <a:ext cx="0" cy="0"/>
          <a:chOff x="0" y="0"/>
          <a:chExt cx="0" cy="0"/>
        </a:xfrm>
      </p:grpSpPr>
      <p:sp>
        <p:nvSpPr>
          <p:cNvPr id="90" name="Shape 90"/>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1" name="Shape 9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92" name="Shape 92"/>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94" name="Shape 94"/>
        <p:cNvGrpSpPr/>
        <p:nvPr/>
      </p:nvGrpSpPr>
      <p:grpSpPr>
        <a:xfrm>
          <a:off x="0" y="0"/>
          <a:ext cx="0" cy="0"/>
          <a:chOff x="0" y="0"/>
          <a:chExt cx="0" cy="0"/>
        </a:xfrm>
      </p:grpSpPr>
      <p:sp>
        <p:nvSpPr>
          <p:cNvPr id="95" name="Shape 95"/>
          <p:cNvSpPr txBox="1"/>
          <p:nvPr>
            <p:ph type="title"/>
          </p:nvPr>
        </p:nvSpPr>
        <p:spPr>
          <a:xfrm>
            <a:off x="457200" y="828820"/>
            <a:ext cx="8229600" cy="11430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6" name="Shape 96"/>
          <p:cNvSpPr txBox="1"/>
          <p:nvPr>
            <p:ph idx="1" type="body"/>
          </p:nvPr>
        </p:nvSpPr>
        <p:spPr>
          <a:xfrm>
            <a:off x="457200" y="199273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2" type="body"/>
          </p:nvPr>
        </p:nvSpPr>
        <p:spPr>
          <a:xfrm>
            <a:off x="4648200" y="199273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9" name="Shape 99"/>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00" name="Shape 100"/>
        <p:cNvGrpSpPr/>
        <p:nvPr/>
      </p:nvGrpSpPr>
      <p:grpSpPr>
        <a:xfrm>
          <a:off x="0" y="0"/>
          <a:ext cx="0" cy="0"/>
          <a:chOff x="0" y="0"/>
          <a:chExt cx="0" cy="0"/>
        </a:xfrm>
      </p:grpSpPr>
      <p:sp>
        <p:nvSpPr>
          <p:cNvPr id="101" name="Shape 101"/>
          <p:cNvSpPr txBox="1"/>
          <p:nvPr>
            <p:ph type="title"/>
          </p:nvPr>
        </p:nvSpPr>
        <p:spPr>
          <a:xfrm>
            <a:off x="457200" y="828820"/>
            <a:ext cx="8229600" cy="11430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2" name="Shape 102"/>
          <p:cNvSpPr txBox="1"/>
          <p:nvPr>
            <p:ph idx="1" type="body"/>
          </p:nvPr>
        </p:nvSpPr>
        <p:spPr>
          <a:xfrm>
            <a:off x="457200" y="1985367"/>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03" name="Shape 103"/>
          <p:cNvSpPr txBox="1"/>
          <p:nvPr>
            <p:ph idx="2" type="body"/>
          </p:nvPr>
        </p:nvSpPr>
        <p:spPr>
          <a:xfrm>
            <a:off x="457200" y="2625130"/>
            <a:ext cx="4040187" cy="3926652"/>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04" name="Shape 104"/>
          <p:cNvSpPr txBox="1"/>
          <p:nvPr>
            <p:ph idx="3" type="body"/>
          </p:nvPr>
        </p:nvSpPr>
        <p:spPr>
          <a:xfrm>
            <a:off x="4645025" y="1985367"/>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05" name="Shape 105"/>
          <p:cNvSpPr txBox="1"/>
          <p:nvPr>
            <p:ph idx="4" type="body"/>
          </p:nvPr>
        </p:nvSpPr>
        <p:spPr>
          <a:xfrm>
            <a:off x="4645025" y="2625130"/>
            <a:ext cx="4041774" cy="3926652"/>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06" name="Shape 106"/>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7" name="Shape 107"/>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08" name="Shape 108"/>
        <p:cNvGrpSpPr/>
        <p:nvPr/>
      </p:nvGrpSpPr>
      <p:grpSpPr>
        <a:xfrm>
          <a:off x="0" y="0"/>
          <a:ext cx="0" cy="0"/>
          <a:chOff x="0" y="0"/>
          <a:chExt cx="0" cy="0"/>
        </a:xfrm>
      </p:grpSpPr>
      <p:sp>
        <p:nvSpPr>
          <p:cNvPr id="109" name="Shape 109"/>
          <p:cNvSpPr txBox="1"/>
          <p:nvPr>
            <p:ph type="title"/>
          </p:nvPr>
        </p:nvSpPr>
        <p:spPr>
          <a:xfrm>
            <a:off x="457200" y="828820"/>
            <a:ext cx="8229600" cy="11430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0" name="Shape 110"/>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1" name="Shape 111"/>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12" name="Shape 112"/>
        <p:cNvGrpSpPr/>
        <p:nvPr/>
      </p:nvGrpSpPr>
      <p:grpSpPr>
        <a:xfrm>
          <a:off x="0" y="0"/>
          <a:ext cx="0" cy="0"/>
          <a:chOff x="0" y="0"/>
          <a:chExt cx="0" cy="0"/>
        </a:xfrm>
      </p:grpSpPr>
      <p:sp>
        <p:nvSpPr>
          <p:cNvPr id="113" name="Shape 113"/>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4" name="Shape 114"/>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15" name="Shape 115"/>
        <p:cNvGrpSpPr/>
        <p:nvPr/>
      </p:nvGrpSpPr>
      <p:grpSpPr>
        <a:xfrm>
          <a:off x="0" y="0"/>
          <a:ext cx="0" cy="0"/>
          <a:chOff x="0" y="0"/>
          <a:chExt cx="0" cy="0"/>
        </a:xfrm>
      </p:grpSpPr>
      <p:sp>
        <p:nvSpPr>
          <p:cNvPr id="116" name="Shape 116"/>
          <p:cNvSpPr txBox="1"/>
          <p:nvPr>
            <p:ph type="title"/>
          </p:nvPr>
        </p:nvSpPr>
        <p:spPr>
          <a:xfrm>
            <a:off x="457200" y="1050634"/>
            <a:ext cx="3008313" cy="999839"/>
          </a:xfrm>
          <a:prstGeom prst="rect">
            <a:avLst/>
          </a:prstGeom>
          <a:noFill/>
          <a:ln>
            <a:noFill/>
          </a:ln>
        </p:spPr>
        <p:txBody>
          <a:bodyPr anchorCtr="0" anchor="b" bIns="91425" lIns="91425" rIns="91425" tIns="91425"/>
          <a:lstStyle>
            <a:lvl1pPr indent="0" lvl="0" marL="0" marR="0" rtl="0" algn="l">
              <a:spcBef>
                <a:spcPts val="0"/>
              </a:spcBef>
              <a:buClr>
                <a:srgbClr val="151F6D"/>
              </a:buClr>
              <a:buFont typeface="Calibri"/>
              <a:buNone/>
              <a:defRPr b="1" i="0" sz="2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7" name="Shape 117"/>
          <p:cNvSpPr txBox="1"/>
          <p:nvPr>
            <p:ph idx="1" type="body"/>
          </p:nvPr>
        </p:nvSpPr>
        <p:spPr>
          <a:xfrm>
            <a:off x="3575050" y="1050636"/>
            <a:ext cx="5111750" cy="5264727"/>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18" name="Shape 118"/>
          <p:cNvSpPr txBox="1"/>
          <p:nvPr>
            <p:ph idx="2" type="body"/>
          </p:nvPr>
        </p:nvSpPr>
        <p:spPr>
          <a:xfrm>
            <a:off x="457200" y="2050475"/>
            <a:ext cx="3008313" cy="4264889"/>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19" name="Shape 119"/>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0" name="Shape 120"/>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0" name="Shape 20"/>
        <p:cNvGrpSpPr/>
        <p:nvPr/>
      </p:nvGrpSpPr>
      <p:grpSpPr>
        <a:xfrm>
          <a:off x="0" y="0"/>
          <a:ext cx="0" cy="0"/>
          <a:chOff x="0" y="0"/>
          <a:chExt cx="0" cy="0"/>
        </a:xfrm>
      </p:grpSpPr>
      <p:sp>
        <p:nvSpPr>
          <p:cNvPr id="21" name="Shape 21"/>
          <p:cNvSpPr txBox="1"/>
          <p:nvPr>
            <p:ph type="title"/>
          </p:nvPr>
        </p:nvSpPr>
        <p:spPr>
          <a:xfrm>
            <a:off x="457200" y="828820"/>
            <a:ext cx="8229600" cy="11430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 name="Shape 22"/>
          <p:cNvSpPr txBox="1"/>
          <p:nvPr>
            <p:ph idx="1" type="body"/>
          </p:nvPr>
        </p:nvSpPr>
        <p:spPr>
          <a:xfrm>
            <a:off x="399650" y="1051872"/>
            <a:ext cx="8229600" cy="5604600"/>
          </a:xfrm>
          <a:prstGeom prst="rect">
            <a:avLst/>
          </a:prstGeom>
          <a:noFill/>
          <a:ln>
            <a:noFill/>
          </a:ln>
        </p:spPr>
        <p:txBody>
          <a:bodyPr anchorCtr="0" anchor="t" bIns="91425" lIns="91425" rIns="91425" tIns="91425"/>
          <a:lstStyle>
            <a:lvl1pPr indent="-139700" lvl="0" marL="342900" rtl="0" algn="ctr">
              <a:spcBef>
                <a:spcPts val="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3" name="Shape 23"/>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21" name="Shape 121"/>
        <p:cNvGrpSpPr/>
        <p:nvPr/>
      </p:nvGrpSpPr>
      <p:grpSpPr>
        <a:xfrm>
          <a:off x="0" y="0"/>
          <a:ext cx="0" cy="0"/>
          <a:chOff x="0" y="0"/>
          <a:chExt cx="0" cy="0"/>
        </a:xfrm>
      </p:grpSpPr>
      <p:sp>
        <p:nvSpPr>
          <p:cNvPr id="122" name="Shape 12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rgbClr val="151F6D"/>
              </a:buClr>
              <a:buFont typeface="Calibri"/>
              <a:buNone/>
              <a:defRPr b="1" i="0" sz="2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3" name="Shape 12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24" name="Shape 12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25" name="Shape 125"/>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6" name="Shape 126"/>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27" name="Shape 127"/>
        <p:cNvGrpSpPr/>
        <p:nvPr/>
      </p:nvGrpSpPr>
      <p:grpSpPr>
        <a:xfrm>
          <a:off x="0" y="0"/>
          <a:ext cx="0" cy="0"/>
          <a:chOff x="0" y="0"/>
          <a:chExt cx="0" cy="0"/>
        </a:xfrm>
      </p:grpSpPr>
      <p:sp>
        <p:nvSpPr>
          <p:cNvPr id="128" name="Shape 128"/>
          <p:cNvSpPr txBox="1"/>
          <p:nvPr>
            <p:ph type="title"/>
          </p:nvPr>
        </p:nvSpPr>
        <p:spPr>
          <a:xfrm>
            <a:off x="457200" y="828820"/>
            <a:ext cx="8229600" cy="11430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9" name="Shape 129"/>
          <p:cNvSpPr txBox="1"/>
          <p:nvPr>
            <p:ph idx="1" type="body"/>
          </p:nvPr>
        </p:nvSpPr>
        <p:spPr>
          <a:xfrm rot="5400000">
            <a:off x="2449872" y="85508"/>
            <a:ext cx="424425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30" name="Shape 130"/>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1" name="Shape 131"/>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32" name="Shape 132"/>
        <p:cNvGrpSpPr/>
        <p:nvPr/>
      </p:nvGrpSpPr>
      <p:grpSpPr>
        <a:xfrm>
          <a:off x="0" y="0"/>
          <a:ext cx="0" cy="0"/>
          <a:chOff x="0" y="0"/>
          <a:chExt cx="0" cy="0"/>
        </a:xfrm>
      </p:grpSpPr>
      <p:sp>
        <p:nvSpPr>
          <p:cNvPr id="133" name="Shape 133"/>
          <p:cNvSpPr txBox="1"/>
          <p:nvPr>
            <p:ph type="title"/>
          </p:nvPr>
        </p:nvSpPr>
        <p:spPr>
          <a:xfrm rot="5400000">
            <a:off x="5118099" y="2758209"/>
            <a:ext cx="5080000" cy="20574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4" name="Shape 134"/>
          <p:cNvSpPr txBox="1"/>
          <p:nvPr>
            <p:ph idx="1" type="body"/>
          </p:nvPr>
        </p:nvSpPr>
        <p:spPr>
          <a:xfrm rot="5400000">
            <a:off x="927100" y="777009"/>
            <a:ext cx="5080000"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35" name="Shape 135"/>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6" name="Shape 136"/>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43" name="Shape 143"/>
        <p:cNvGrpSpPr/>
        <p:nvPr/>
      </p:nvGrpSpPr>
      <p:grpSpPr>
        <a:xfrm>
          <a:off x="0" y="0"/>
          <a:ext cx="0" cy="0"/>
          <a:chOff x="0" y="0"/>
          <a:chExt cx="0" cy="0"/>
        </a:xfrm>
      </p:grpSpPr>
      <p:sp>
        <p:nvSpPr>
          <p:cNvPr id="144" name="Shape 144"/>
          <p:cNvSpPr txBox="1"/>
          <p:nvPr>
            <p:ph idx="10" type="dt"/>
          </p:nvPr>
        </p:nvSpPr>
        <p:spPr>
          <a:xfrm>
            <a:off x="457200" y="6245225"/>
            <a:ext cx="2133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5" name="Shape 145"/>
          <p:cNvSpPr txBox="1"/>
          <p:nvPr>
            <p:ph idx="11" type="ftr"/>
          </p:nvPr>
        </p:nvSpPr>
        <p:spPr>
          <a:xfrm>
            <a:off x="3124200" y="6245225"/>
            <a:ext cx="2895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6" name="Shape 146"/>
          <p:cNvSpPr txBox="1"/>
          <p:nvPr>
            <p:ph idx="12" type="sldNum"/>
          </p:nvPr>
        </p:nvSpPr>
        <p:spPr>
          <a:xfrm>
            <a:off x="6553200" y="6245225"/>
            <a:ext cx="21336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47" name="Shape 147"/>
        <p:cNvGrpSpPr/>
        <p:nvPr/>
      </p:nvGrpSpPr>
      <p:grpSpPr>
        <a:xfrm>
          <a:off x="0" y="0"/>
          <a:ext cx="0" cy="0"/>
          <a:chOff x="0" y="0"/>
          <a:chExt cx="0" cy="0"/>
        </a:xfrm>
      </p:grpSpPr>
      <p:sp>
        <p:nvSpPr>
          <p:cNvPr id="148" name="Shape 14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49" name="Shape 149"/>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50" name="Shape 150"/>
          <p:cNvSpPr txBox="1"/>
          <p:nvPr>
            <p:ph idx="10" type="dt"/>
          </p:nvPr>
        </p:nvSpPr>
        <p:spPr>
          <a:xfrm>
            <a:off x="457200" y="6245225"/>
            <a:ext cx="2133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1" name="Shape 151"/>
          <p:cNvSpPr txBox="1"/>
          <p:nvPr>
            <p:ph idx="11" type="ftr"/>
          </p:nvPr>
        </p:nvSpPr>
        <p:spPr>
          <a:xfrm>
            <a:off x="3124200" y="6245225"/>
            <a:ext cx="2895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2" name="Shape 152"/>
          <p:cNvSpPr txBox="1"/>
          <p:nvPr>
            <p:ph idx="12" type="sldNum"/>
          </p:nvPr>
        </p:nvSpPr>
        <p:spPr>
          <a:xfrm>
            <a:off x="6553200" y="6245225"/>
            <a:ext cx="21336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Obj">
  <p:cSld name="Title, Text, and Content">
    <p:spTree>
      <p:nvGrpSpPr>
        <p:cNvPr id="153" name="Shape 153"/>
        <p:cNvGrpSpPr/>
        <p:nvPr/>
      </p:nvGrpSpPr>
      <p:grpSpPr>
        <a:xfrm>
          <a:off x="0" y="0"/>
          <a:ext cx="0" cy="0"/>
          <a:chOff x="0" y="0"/>
          <a:chExt cx="0" cy="0"/>
        </a:xfrm>
      </p:grpSpPr>
      <p:sp>
        <p:nvSpPr>
          <p:cNvPr id="154" name="Shape 15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55" name="Shape 155"/>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56" name="Shape 156"/>
          <p:cNvSpPr txBox="1"/>
          <p:nvPr>
            <p:ph idx="2" type="body"/>
          </p:nvPr>
        </p:nvSpPr>
        <p:spPr>
          <a:xfrm>
            <a:off x="4648200" y="1600200"/>
            <a:ext cx="4038600" cy="45261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57" name="Shape 157"/>
          <p:cNvSpPr txBox="1"/>
          <p:nvPr>
            <p:ph idx="10" type="dt"/>
          </p:nvPr>
        </p:nvSpPr>
        <p:spPr>
          <a:xfrm>
            <a:off x="457200" y="6245225"/>
            <a:ext cx="2133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8" name="Shape 158"/>
          <p:cNvSpPr txBox="1"/>
          <p:nvPr>
            <p:ph idx="11" type="ftr"/>
          </p:nvPr>
        </p:nvSpPr>
        <p:spPr>
          <a:xfrm>
            <a:off x="3124200" y="6245225"/>
            <a:ext cx="2895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9" name="Shape 159"/>
          <p:cNvSpPr txBox="1"/>
          <p:nvPr>
            <p:ph idx="12" type="sldNum"/>
          </p:nvPr>
        </p:nvSpPr>
        <p:spPr>
          <a:xfrm>
            <a:off x="6553200" y="6245225"/>
            <a:ext cx="21336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60" name="Shape 160"/>
        <p:cNvGrpSpPr/>
        <p:nvPr/>
      </p:nvGrpSpPr>
      <p:grpSpPr>
        <a:xfrm>
          <a:off x="0" y="0"/>
          <a:ext cx="0" cy="0"/>
          <a:chOff x="0" y="0"/>
          <a:chExt cx="0" cy="0"/>
        </a:xfrm>
      </p:grpSpPr>
      <p:sp>
        <p:nvSpPr>
          <p:cNvPr id="161" name="Shape 161"/>
          <p:cNvSpPr txBox="1"/>
          <p:nvPr>
            <p:ph type="title"/>
          </p:nvPr>
        </p:nvSpPr>
        <p:spPr>
          <a:xfrm rot="5400000">
            <a:off x="4732350" y="2171687"/>
            <a:ext cx="5851500" cy="20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62" name="Shape 162"/>
          <p:cNvSpPr txBox="1"/>
          <p:nvPr>
            <p:ph idx="1" type="body"/>
          </p:nvPr>
        </p:nvSpPr>
        <p:spPr>
          <a:xfrm rot="5400000">
            <a:off x="541350" y="190487"/>
            <a:ext cx="5851500" cy="6019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63" name="Shape 163"/>
          <p:cNvSpPr txBox="1"/>
          <p:nvPr>
            <p:ph idx="10" type="dt"/>
          </p:nvPr>
        </p:nvSpPr>
        <p:spPr>
          <a:xfrm>
            <a:off x="457200" y="6245225"/>
            <a:ext cx="2133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64" name="Shape 164"/>
          <p:cNvSpPr txBox="1"/>
          <p:nvPr>
            <p:ph idx="11" type="ftr"/>
          </p:nvPr>
        </p:nvSpPr>
        <p:spPr>
          <a:xfrm>
            <a:off x="3124200" y="6245225"/>
            <a:ext cx="2895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65" name="Shape 165"/>
          <p:cNvSpPr txBox="1"/>
          <p:nvPr>
            <p:ph idx="12" type="sldNum"/>
          </p:nvPr>
        </p:nvSpPr>
        <p:spPr>
          <a:xfrm>
            <a:off x="6553200" y="6245225"/>
            <a:ext cx="21336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66" name="Shape 166"/>
        <p:cNvGrpSpPr/>
        <p:nvPr/>
      </p:nvGrpSpPr>
      <p:grpSpPr>
        <a:xfrm>
          <a:off x="0" y="0"/>
          <a:ext cx="0" cy="0"/>
          <a:chOff x="0" y="0"/>
          <a:chExt cx="0" cy="0"/>
        </a:xfrm>
      </p:grpSpPr>
      <p:sp>
        <p:nvSpPr>
          <p:cNvPr id="167" name="Shape 16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68" name="Shape 168"/>
          <p:cNvSpPr txBox="1"/>
          <p:nvPr>
            <p:ph idx="1" type="body"/>
          </p:nvPr>
        </p:nvSpPr>
        <p:spPr>
          <a:xfrm rot="5400000">
            <a:off x="2308950" y="-251550"/>
            <a:ext cx="4526100" cy="82296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69" name="Shape 169"/>
          <p:cNvSpPr txBox="1"/>
          <p:nvPr>
            <p:ph idx="10" type="dt"/>
          </p:nvPr>
        </p:nvSpPr>
        <p:spPr>
          <a:xfrm>
            <a:off x="457200" y="6245225"/>
            <a:ext cx="2133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0" name="Shape 170"/>
          <p:cNvSpPr txBox="1"/>
          <p:nvPr>
            <p:ph idx="11" type="ftr"/>
          </p:nvPr>
        </p:nvSpPr>
        <p:spPr>
          <a:xfrm>
            <a:off x="3124200" y="6245225"/>
            <a:ext cx="2895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1" name="Shape 171"/>
          <p:cNvSpPr txBox="1"/>
          <p:nvPr>
            <p:ph idx="12" type="sldNum"/>
          </p:nvPr>
        </p:nvSpPr>
        <p:spPr>
          <a:xfrm>
            <a:off x="6553200" y="6245225"/>
            <a:ext cx="21336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72" name="Shape 172"/>
        <p:cNvGrpSpPr/>
        <p:nvPr/>
      </p:nvGrpSpPr>
      <p:grpSpPr>
        <a:xfrm>
          <a:off x="0" y="0"/>
          <a:ext cx="0" cy="0"/>
          <a:chOff x="0" y="0"/>
          <a:chExt cx="0" cy="0"/>
        </a:xfrm>
      </p:grpSpPr>
      <p:sp>
        <p:nvSpPr>
          <p:cNvPr id="173" name="Shape 173"/>
          <p:cNvSpPr txBox="1"/>
          <p:nvPr>
            <p:ph type="title"/>
          </p:nvPr>
        </p:nvSpPr>
        <p:spPr>
          <a:xfrm>
            <a:off x="1792288" y="4800600"/>
            <a:ext cx="5486400" cy="5667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74" name="Shape 174"/>
          <p:cNvSpPr/>
          <p:nvPr>
            <p:ph idx="2" type="pic"/>
          </p:nvPr>
        </p:nvSpPr>
        <p:spPr>
          <a:xfrm>
            <a:off x="1792288" y="612775"/>
            <a:ext cx="5486400"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sz="3200">
                <a:solidFill>
                  <a:schemeClr val="dk1"/>
                </a:solidFill>
                <a:latin typeface="Arial"/>
                <a:ea typeface="Arial"/>
                <a:cs typeface="Arial"/>
                <a:sym typeface="Arial"/>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175" name="Shape 175"/>
          <p:cNvSpPr txBox="1"/>
          <p:nvPr>
            <p:ph idx="1" type="body"/>
          </p:nvPr>
        </p:nvSpPr>
        <p:spPr>
          <a:xfrm>
            <a:off x="1792288" y="5367337"/>
            <a:ext cx="5486400" cy="8049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sz="1400">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176" name="Shape 176"/>
          <p:cNvSpPr txBox="1"/>
          <p:nvPr>
            <p:ph idx="10" type="dt"/>
          </p:nvPr>
        </p:nvSpPr>
        <p:spPr>
          <a:xfrm>
            <a:off x="457200" y="6245225"/>
            <a:ext cx="2133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7" name="Shape 177"/>
          <p:cNvSpPr txBox="1"/>
          <p:nvPr>
            <p:ph idx="11" type="ftr"/>
          </p:nvPr>
        </p:nvSpPr>
        <p:spPr>
          <a:xfrm>
            <a:off x="3124200" y="6245225"/>
            <a:ext cx="2895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8" name="Shape 178"/>
          <p:cNvSpPr txBox="1"/>
          <p:nvPr>
            <p:ph idx="12" type="sldNum"/>
          </p:nvPr>
        </p:nvSpPr>
        <p:spPr>
          <a:xfrm>
            <a:off x="6553200" y="6245225"/>
            <a:ext cx="21336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79" name="Shape 179"/>
        <p:cNvGrpSpPr/>
        <p:nvPr/>
      </p:nvGrpSpPr>
      <p:grpSpPr>
        <a:xfrm>
          <a:off x="0" y="0"/>
          <a:ext cx="0" cy="0"/>
          <a:chOff x="0" y="0"/>
          <a:chExt cx="0" cy="0"/>
        </a:xfrm>
      </p:grpSpPr>
      <p:sp>
        <p:nvSpPr>
          <p:cNvPr id="180" name="Shape 180"/>
          <p:cNvSpPr txBox="1"/>
          <p:nvPr>
            <p:ph type="title"/>
          </p:nvPr>
        </p:nvSpPr>
        <p:spPr>
          <a:xfrm>
            <a:off x="457200" y="273050"/>
            <a:ext cx="3008400" cy="11619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81" name="Shape 181"/>
          <p:cNvSpPr txBox="1"/>
          <p:nvPr>
            <p:ph idx="1" type="body"/>
          </p:nvPr>
        </p:nvSpPr>
        <p:spPr>
          <a:xfrm>
            <a:off x="3575050" y="273050"/>
            <a:ext cx="5111700" cy="58530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82" name="Shape 182"/>
          <p:cNvSpPr txBox="1"/>
          <p:nvPr>
            <p:ph idx="2" type="body"/>
          </p:nvPr>
        </p:nvSpPr>
        <p:spPr>
          <a:xfrm>
            <a:off x="457200" y="1435100"/>
            <a:ext cx="3008400" cy="46911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sz="1400">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183" name="Shape 183"/>
          <p:cNvSpPr txBox="1"/>
          <p:nvPr>
            <p:ph idx="10" type="dt"/>
          </p:nvPr>
        </p:nvSpPr>
        <p:spPr>
          <a:xfrm>
            <a:off x="457200" y="6245225"/>
            <a:ext cx="2133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4" name="Shape 184"/>
          <p:cNvSpPr txBox="1"/>
          <p:nvPr>
            <p:ph idx="11" type="ftr"/>
          </p:nvPr>
        </p:nvSpPr>
        <p:spPr>
          <a:xfrm>
            <a:off x="3124200" y="6245225"/>
            <a:ext cx="2895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5" name="Shape 185"/>
          <p:cNvSpPr txBox="1"/>
          <p:nvPr>
            <p:ph idx="12" type="sldNum"/>
          </p:nvPr>
        </p:nvSpPr>
        <p:spPr>
          <a:xfrm>
            <a:off x="6553200" y="6245225"/>
            <a:ext cx="21336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5" name="Shape 25"/>
        <p:cNvGrpSpPr/>
        <p:nvPr/>
      </p:nvGrpSpPr>
      <p:grpSpPr>
        <a:xfrm>
          <a:off x="0" y="0"/>
          <a:ext cx="0" cy="0"/>
          <a:chOff x="0" y="0"/>
          <a:chExt cx="0" cy="0"/>
        </a:xfrm>
      </p:grpSpPr>
      <p:sp>
        <p:nvSpPr>
          <p:cNvPr id="26" name="Shape 26"/>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28" name="Shape 28"/>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86" name="Shape 186"/>
        <p:cNvGrpSpPr/>
        <p:nvPr/>
      </p:nvGrpSpPr>
      <p:grpSpPr>
        <a:xfrm>
          <a:off x="0" y="0"/>
          <a:ext cx="0" cy="0"/>
          <a:chOff x="0" y="0"/>
          <a:chExt cx="0" cy="0"/>
        </a:xfrm>
      </p:grpSpPr>
      <p:sp>
        <p:nvSpPr>
          <p:cNvPr id="187" name="Shape 18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88" name="Shape 188"/>
          <p:cNvSpPr txBox="1"/>
          <p:nvPr>
            <p:ph idx="10" type="dt"/>
          </p:nvPr>
        </p:nvSpPr>
        <p:spPr>
          <a:xfrm>
            <a:off x="457200" y="6245225"/>
            <a:ext cx="2133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9" name="Shape 189"/>
          <p:cNvSpPr txBox="1"/>
          <p:nvPr>
            <p:ph idx="11" type="ftr"/>
          </p:nvPr>
        </p:nvSpPr>
        <p:spPr>
          <a:xfrm>
            <a:off x="3124200" y="6245225"/>
            <a:ext cx="2895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90" name="Shape 190"/>
          <p:cNvSpPr txBox="1"/>
          <p:nvPr>
            <p:ph idx="12" type="sldNum"/>
          </p:nvPr>
        </p:nvSpPr>
        <p:spPr>
          <a:xfrm>
            <a:off x="6553200" y="6245225"/>
            <a:ext cx="21336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91" name="Shape 191"/>
        <p:cNvGrpSpPr/>
        <p:nvPr/>
      </p:nvGrpSpPr>
      <p:grpSpPr>
        <a:xfrm>
          <a:off x="0" y="0"/>
          <a:ext cx="0" cy="0"/>
          <a:chOff x="0" y="0"/>
          <a:chExt cx="0" cy="0"/>
        </a:xfrm>
      </p:grpSpPr>
      <p:sp>
        <p:nvSpPr>
          <p:cNvPr id="192" name="Shape 19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93" name="Shape 193"/>
          <p:cNvSpPr txBox="1"/>
          <p:nvPr>
            <p:ph idx="1" type="body"/>
          </p:nvPr>
        </p:nvSpPr>
        <p:spPr>
          <a:xfrm>
            <a:off x="457200" y="1535112"/>
            <a:ext cx="4040100" cy="639899"/>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sz="2400">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194" name="Shape 194"/>
          <p:cNvSpPr txBox="1"/>
          <p:nvPr>
            <p:ph idx="2" type="body"/>
          </p:nvPr>
        </p:nvSpPr>
        <p:spPr>
          <a:xfrm>
            <a:off x="457200" y="2174875"/>
            <a:ext cx="4040100" cy="39513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sz="2400">
                <a:solidFill>
                  <a:schemeClr val="dk1"/>
                </a:solidFill>
                <a:latin typeface="Arial"/>
                <a:ea typeface="Arial"/>
                <a:cs typeface="Arial"/>
                <a:sym typeface="Arial"/>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195" name="Shape 195"/>
          <p:cNvSpPr txBox="1"/>
          <p:nvPr>
            <p:ph idx="3" type="body"/>
          </p:nvPr>
        </p:nvSpPr>
        <p:spPr>
          <a:xfrm>
            <a:off x="4645025" y="1535112"/>
            <a:ext cx="4041900" cy="639899"/>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sz="2400">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196" name="Shape 196"/>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sz="2400">
                <a:solidFill>
                  <a:schemeClr val="dk1"/>
                </a:solidFill>
                <a:latin typeface="Arial"/>
                <a:ea typeface="Arial"/>
                <a:cs typeface="Arial"/>
                <a:sym typeface="Arial"/>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197" name="Shape 197"/>
          <p:cNvSpPr txBox="1"/>
          <p:nvPr>
            <p:ph idx="10" type="dt"/>
          </p:nvPr>
        </p:nvSpPr>
        <p:spPr>
          <a:xfrm>
            <a:off x="457200" y="6245225"/>
            <a:ext cx="2133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98" name="Shape 198"/>
          <p:cNvSpPr txBox="1"/>
          <p:nvPr>
            <p:ph idx="11" type="ftr"/>
          </p:nvPr>
        </p:nvSpPr>
        <p:spPr>
          <a:xfrm>
            <a:off x="3124200" y="6245225"/>
            <a:ext cx="2895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99" name="Shape 199"/>
          <p:cNvSpPr txBox="1"/>
          <p:nvPr>
            <p:ph idx="12" type="sldNum"/>
          </p:nvPr>
        </p:nvSpPr>
        <p:spPr>
          <a:xfrm>
            <a:off x="6553200" y="6245225"/>
            <a:ext cx="21336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00" name="Shape 200"/>
        <p:cNvGrpSpPr/>
        <p:nvPr/>
      </p:nvGrpSpPr>
      <p:grpSpPr>
        <a:xfrm>
          <a:off x="0" y="0"/>
          <a:ext cx="0" cy="0"/>
          <a:chOff x="0" y="0"/>
          <a:chExt cx="0" cy="0"/>
        </a:xfrm>
      </p:grpSpPr>
      <p:sp>
        <p:nvSpPr>
          <p:cNvPr id="201" name="Shape 20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02" name="Shape 202"/>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sz="2800">
                <a:solidFill>
                  <a:schemeClr val="dk1"/>
                </a:solidFill>
                <a:latin typeface="Arial"/>
                <a:ea typeface="Arial"/>
                <a:cs typeface="Arial"/>
                <a:sym typeface="Arial"/>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03" name="Shape 203"/>
          <p:cNvSpPr txBox="1"/>
          <p:nvPr>
            <p:ph idx="2" type="body"/>
          </p:nvPr>
        </p:nvSpPr>
        <p:spPr>
          <a:xfrm>
            <a:off x="4648200" y="1600200"/>
            <a:ext cx="4038600" cy="45261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sz="2800">
                <a:solidFill>
                  <a:schemeClr val="dk1"/>
                </a:solidFill>
                <a:latin typeface="Arial"/>
                <a:ea typeface="Arial"/>
                <a:cs typeface="Arial"/>
                <a:sym typeface="Arial"/>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04" name="Shape 204"/>
          <p:cNvSpPr txBox="1"/>
          <p:nvPr>
            <p:ph idx="10" type="dt"/>
          </p:nvPr>
        </p:nvSpPr>
        <p:spPr>
          <a:xfrm>
            <a:off x="457200" y="6245225"/>
            <a:ext cx="2133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05" name="Shape 205"/>
          <p:cNvSpPr txBox="1"/>
          <p:nvPr>
            <p:ph idx="11" type="ftr"/>
          </p:nvPr>
        </p:nvSpPr>
        <p:spPr>
          <a:xfrm>
            <a:off x="3124200" y="6245225"/>
            <a:ext cx="2895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06" name="Shape 206"/>
          <p:cNvSpPr txBox="1"/>
          <p:nvPr>
            <p:ph idx="12" type="sldNum"/>
          </p:nvPr>
        </p:nvSpPr>
        <p:spPr>
          <a:xfrm>
            <a:off x="6553200" y="6245225"/>
            <a:ext cx="21336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07" name="Shape 207"/>
        <p:cNvGrpSpPr/>
        <p:nvPr/>
      </p:nvGrpSpPr>
      <p:grpSpPr>
        <a:xfrm>
          <a:off x="0" y="0"/>
          <a:ext cx="0" cy="0"/>
          <a:chOff x="0" y="0"/>
          <a:chExt cx="0" cy="0"/>
        </a:xfrm>
      </p:grpSpPr>
      <p:sp>
        <p:nvSpPr>
          <p:cNvPr id="208" name="Shape 208"/>
          <p:cNvSpPr txBox="1"/>
          <p:nvPr>
            <p:ph type="title"/>
          </p:nvPr>
        </p:nvSpPr>
        <p:spPr>
          <a:xfrm>
            <a:off x="722312" y="4406900"/>
            <a:ext cx="7772400" cy="1362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09" name="Shape 209"/>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Arial"/>
              <a:buNone/>
              <a:defRPr sz="2000">
                <a:solidFill>
                  <a:schemeClr val="dk1"/>
                </a:solidFill>
                <a:latin typeface="Arial"/>
                <a:ea typeface="Arial"/>
                <a:cs typeface="Arial"/>
                <a:sym typeface="Arial"/>
              </a:defRPr>
            </a:lvl1pPr>
            <a:lvl2pPr indent="0" lvl="1" marL="457200" marR="0" rtl="0" algn="l">
              <a:spcBef>
                <a:spcPts val="36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dk1"/>
              </a:buClr>
              <a:buFont typeface="Arial"/>
              <a:buNone/>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p:txBody>
      </p:sp>
      <p:sp>
        <p:nvSpPr>
          <p:cNvPr id="210" name="Shape 210"/>
          <p:cNvSpPr txBox="1"/>
          <p:nvPr>
            <p:ph idx="10" type="dt"/>
          </p:nvPr>
        </p:nvSpPr>
        <p:spPr>
          <a:xfrm>
            <a:off x="457200" y="6245225"/>
            <a:ext cx="2133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11" name="Shape 211"/>
          <p:cNvSpPr txBox="1"/>
          <p:nvPr>
            <p:ph idx="11" type="ftr"/>
          </p:nvPr>
        </p:nvSpPr>
        <p:spPr>
          <a:xfrm>
            <a:off x="3124200" y="6245225"/>
            <a:ext cx="2895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12" name="Shape 212"/>
          <p:cNvSpPr txBox="1"/>
          <p:nvPr>
            <p:ph idx="12" type="sldNum"/>
          </p:nvPr>
        </p:nvSpPr>
        <p:spPr>
          <a:xfrm>
            <a:off x="6553200" y="6245225"/>
            <a:ext cx="21336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13" name="Shape 213"/>
        <p:cNvGrpSpPr/>
        <p:nvPr/>
      </p:nvGrpSpPr>
      <p:grpSpPr>
        <a:xfrm>
          <a:off x="0" y="0"/>
          <a:ext cx="0" cy="0"/>
          <a:chOff x="0" y="0"/>
          <a:chExt cx="0" cy="0"/>
        </a:xfrm>
      </p:grpSpPr>
      <p:sp>
        <p:nvSpPr>
          <p:cNvPr id="214" name="Shape 214"/>
          <p:cNvSpPr txBox="1"/>
          <p:nvPr>
            <p:ph type="ctrTitle"/>
          </p:nvPr>
        </p:nvSpPr>
        <p:spPr>
          <a:xfrm>
            <a:off x="685800" y="2130425"/>
            <a:ext cx="7772400" cy="1470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15" name="Shape 215"/>
          <p:cNvSpPr txBox="1"/>
          <p:nvPr>
            <p:ph idx="1" type="subTitle"/>
          </p:nvPr>
        </p:nvSpPr>
        <p:spPr>
          <a:xfrm>
            <a:off x="1371600" y="3886200"/>
            <a:ext cx="6400800"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Arial"/>
              <a:buNone/>
              <a:defRPr sz="3200">
                <a:solidFill>
                  <a:schemeClr val="dk1"/>
                </a:solidFill>
                <a:latin typeface="Arial"/>
                <a:ea typeface="Arial"/>
                <a:cs typeface="Arial"/>
                <a:sym typeface="Arial"/>
              </a:defRPr>
            </a:lvl1pPr>
            <a:lvl2pPr indent="0" lvl="1" marL="457200" marR="0" rtl="0" algn="ctr">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ctr">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216" name="Shape 216"/>
          <p:cNvSpPr txBox="1"/>
          <p:nvPr>
            <p:ph idx="10" type="dt"/>
          </p:nvPr>
        </p:nvSpPr>
        <p:spPr>
          <a:xfrm>
            <a:off x="457200" y="6245225"/>
            <a:ext cx="2133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17" name="Shape 217"/>
          <p:cNvSpPr txBox="1"/>
          <p:nvPr>
            <p:ph idx="11" type="ftr"/>
          </p:nvPr>
        </p:nvSpPr>
        <p:spPr>
          <a:xfrm>
            <a:off x="3124200" y="6245225"/>
            <a:ext cx="2895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18" name="Shape 218"/>
          <p:cNvSpPr txBox="1"/>
          <p:nvPr>
            <p:ph idx="12" type="sldNum"/>
          </p:nvPr>
        </p:nvSpPr>
        <p:spPr>
          <a:xfrm>
            <a:off x="6553200" y="6245225"/>
            <a:ext cx="21336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0" name="Shape 30"/>
        <p:cNvGrpSpPr/>
        <p:nvPr/>
      </p:nvGrpSpPr>
      <p:grpSpPr>
        <a:xfrm>
          <a:off x="0" y="0"/>
          <a:ext cx="0" cy="0"/>
          <a:chOff x="0" y="0"/>
          <a:chExt cx="0" cy="0"/>
        </a:xfrm>
      </p:grpSpPr>
      <p:sp>
        <p:nvSpPr>
          <p:cNvPr id="31" name="Shape 31"/>
          <p:cNvSpPr txBox="1"/>
          <p:nvPr>
            <p:ph type="title"/>
          </p:nvPr>
        </p:nvSpPr>
        <p:spPr>
          <a:xfrm>
            <a:off x="457200" y="828820"/>
            <a:ext cx="8229600" cy="11430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2" name="Shape 32"/>
          <p:cNvSpPr txBox="1"/>
          <p:nvPr>
            <p:ph idx="1" type="body"/>
          </p:nvPr>
        </p:nvSpPr>
        <p:spPr>
          <a:xfrm>
            <a:off x="457200" y="199273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2" type="body"/>
          </p:nvPr>
        </p:nvSpPr>
        <p:spPr>
          <a:xfrm>
            <a:off x="4648200" y="199273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6" name="Shape 36"/>
        <p:cNvGrpSpPr/>
        <p:nvPr/>
      </p:nvGrpSpPr>
      <p:grpSpPr>
        <a:xfrm>
          <a:off x="0" y="0"/>
          <a:ext cx="0" cy="0"/>
          <a:chOff x="0" y="0"/>
          <a:chExt cx="0" cy="0"/>
        </a:xfrm>
      </p:grpSpPr>
      <p:sp>
        <p:nvSpPr>
          <p:cNvPr id="37" name="Shape 37"/>
          <p:cNvSpPr txBox="1"/>
          <p:nvPr>
            <p:ph type="title"/>
          </p:nvPr>
        </p:nvSpPr>
        <p:spPr>
          <a:xfrm>
            <a:off x="457200" y="828820"/>
            <a:ext cx="8229600" cy="11430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457200" y="1985367"/>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457200" y="2625130"/>
            <a:ext cx="4040187" cy="3926652"/>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4645025" y="1985367"/>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4645025" y="2625130"/>
            <a:ext cx="4041774" cy="3926652"/>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457200" y="828820"/>
            <a:ext cx="8229600" cy="11430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1" name="Shape 51"/>
        <p:cNvGrpSpPr/>
        <p:nvPr/>
      </p:nvGrpSpPr>
      <p:grpSpPr>
        <a:xfrm>
          <a:off x="0" y="0"/>
          <a:ext cx="0" cy="0"/>
          <a:chOff x="0" y="0"/>
          <a:chExt cx="0" cy="0"/>
        </a:xfrm>
      </p:grpSpPr>
      <p:sp>
        <p:nvSpPr>
          <p:cNvPr id="52" name="Shape 52"/>
          <p:cNvSpPr txBox="1"/>
          <p:nvPr>
            <p:ph type="title"/>
          </p:nvPr>
        </p:nvSpPr>
        <p:spPr>
          <a:xfrm>
            <a:off x="457200" y="1050634"/>
            <a:ext cx="3008313" cy="999839"/>
          </a:xfrm>
          <a:prstGeom prst="rect">
            <a:avLst/>
          </a:prstGeom>
          <a:noFill/>
          <a:ln>
            <a:noFill/>
          </a:ln>
        </p:spPr>
        <p:txBody>
          <a:bodyPr anchorCtr="0" anchor="b" bIns="91425" lIns="91425" rIns="91425" tIns="91425"/>
          <a:lstStyle>
            <a:lvl1pPr indent="0" lvl="0" marL="0" marR="0" rtl="0" algn="l">
              <a:spcBef>
                <a:spcPts val="0"/>
              </a:spcBef>
              <a:buClr>
                <a:srgbClr val="151F6D"/>
              </a:buClr>
              <a:buFont typeface="Calibri"/>
              <a:buNone/>
              <a:defRPr b="1" i="0" sz="2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3" name="Shape 53"/>
          <p:cNvSpPr txBox="1"/>
          <p:nvPr>
            <p:ph idx="1" type="body"/>
          </p:nvPr>
        </p:nvSpPr>
        <p:spPr>
          <a:xfrm>
            <a:off x="3575050" y="1050636"/>
            <a:ext cx="5111750" cy="5264727"/>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Shape 54"/>
          <p:cNvSpPr txBox="1"/>
          <p:nvPr>
            <p:ph idx="2" type="body"/>
          </p:nvPr>
        </p:nvSpPr>
        <p:spPr>
          <a:xfrm>
            <a:off x="457200" y="2050475"/>
            <a:ext cx="3008313" cy="4264889"/>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5" name="Shape 55"/>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57" name="Shape 57"/>
        <p:cNvGrpSpPr/>
        <p:nvPr/>
      </p:nvGrpSpPr>
      <p:grpSpPr>
        <a:xfrm>
          <a:off x="0" y="0"/>
          <a:ext cx="0" cy="0"/>
          <a:chOff x="0" y="0"/>
          <a:chExt cx="0" cy="0"/>
        </a:xfrm>
      </p:grpSpPr>
      <p:sp>
        <p:nvSpPr>
          <p:cNvPr id="58" name="Shape 58"/>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rgbClr val="151F6D"/>
              </a:buClr>
              <a:buFont typeface="Calibri"/>
              <a:buNone/>
              <a:defRPr b="1" i="0" sz="2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9" name="Shape 59"/>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0" name="Shape 6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1" name="Shape 61"/>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4.xml"/><Relationship Id="rId12" Type="http://schemas.openxmlformats.org/officeDocument/2006/relationships/slideLayout" Target="../slideLayouts/slideLayout22.xml"/><Relationship Id="rId1" Type="http://schemas.openxmlformats.org/officeDocument/2006/relationships/image" Target="../media/image6.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3.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descr="PP-header.png" id="10" name="Shape 10"/>
          <p:cNvPicPr preferRelativeResize="0"/>
          <p:nvPr/>
        </p:nvPicPr>
        <p:blipFill rotWithShape="1">
          <a:blip r:embed="rId1">
            <a:alphaModFix/>
          </a:blip>
          <a:srcRect b="0" l="0" r="0" t="0"/>
          <a:stretch/>
        </p:blipFill>
        <p:spPr>
          <a:xfrm>
            <a:off x="0" y="0"/>
            <a:ext cx="9144000" cy="1012030"/>
          </a:xfrm>
          <a:prstGeom prst="rect">
            <a:avLst/>
          </a:prstGeom>
          <a:noFill/>
          <a:ln>
            <a:noFill/>
          </a:ln>
        </p:spPr>
      </p:pic>
      <p:sp>
        <p:nvSpPr>
          <p:cNvPr id="11" name="Shape 11"/>
          <p:cNvSpPr txBox="1"/>
          <p:nvPr>
            <p:ph type="title"/>
          </p:nvPr>
        </p:nvSpPr>
        <p:spPr>
          <a:xfrm>
            <a:off x="457200" y="828820"/>
            <a:ext cx="8229600" cy="11430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 name="Shape 12"/>
          <p:cNvSpPr txBox="1"/>
          <p:nvPr>
            <p:ph idx="1" type="body"/>
          </p:nvPr>
        </p:nvSpPr>
        <p:spPr>
          <a:xfrm>
            <a:off x="457200" y="2078182"/>
            <a:ext cx="8229600" cy="424425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Shape 13"/>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3" name="Shape 73"/>
        <p:cNvGrpSpPr/>
        <p:nvPr/>
      </p:nvGrpSpPr>
      <p:grpSpPr>
        <a:xfrm>
          <a:off x="0" y="0"/>
          <a:ext cx="0" cy="0"/>
          <a:chOff x="0" y="0"/>
          <a:chExt cx="0" cy="0"/>
        </a:xfrm>
      </p:grpSpPr>
      <p:pic>
        <p:nvPicPr>
          <p:cNvPr descr="PP-header.png" id="74" name="Shape 74"/>
          <p:cNvPicPr preferRelativeResize="0"/>
          <p:nvPr/>
        </p:nvPicPr>
        <p:blipFill rotWithShape="1">
          <a:blip r:embed="rId1">
            <a:alphaModFix/>
          </a:blip>
          <a:srcRect b="0" l="0" r="0" t="0"/>
          <a:stretch/>
        </p:blipFill>
        <p:spPr>
          <a:xfrm>
            <a:off x="0" y="0"/>
            <a:ext cx="9144000" cy="1012030"/>
          </a:xfrm>
          <a:prstGeom prst="rect">
            <a:avLst/>
          </a:prstGeom>
          <a:noFill/>
          <a:ln>
            <a:noFill/>
          </a:ln>
        </p:spPr>
      </p:pic>
      <p:sp>
        <p:nvSpPr>
          <p:cNvPr id="75" name="Shape 75"/>
          <p:cNvSpPr txBox="1"/>
          <p:nvPr>
            <p:ph type="title"/>
          </p:nvPr>
        </p:nvSpPr>
        <p:spPr>
          <a:xfrm>
            <a:off x="457200" y="828820"/>
            <a:ext cx="8229600" cy="1143000"/>
          </a:xfrm>
          <a:prstGeom prst="rect">
            <a:avLst/>
          </a:prstGeom>
          <a:noFill/>
          <a:ln>
            <a:noFill/>
          </a:ln>
        </p:spPr>
        <p:txBody>
          <a:bodyPr anchorCtr="0" anchor="ctr" bIns="91425" lIns="91425" rIns="91425" tIns="91425"/>
          <a:lstStyle>
            <a:lvl1pPr indent="0" lvl="0" marL="0" marR="0" rtl="0" algn="l">
              <a:spcBef>
                <a:spcPts val="0"/>
              </a:spcBef>
              <a:buClr>
                <a:srgbClr val="151F6D"/>
              </a:buClr>
              <a:buFont typeface="Calibri"/>
              <a:buNone/>
              <a:defRPr b="1" i="0" sz="4000" u="none" cap="none" strike="noStrike">
                <a:solidFill>
                  <a:srgbClr val="151F6D"/>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a:off x="457200" y="2078182"/>
            <a:ext cx="8229600" cy="424425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551782"/>
            <a:ext cx="1112224" cy="22741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2" type="sldNum"/>
          </p:nvPr>
        </p:nvSpPr>
        <p:spPr>
          <a:xfrm>
            <a:off x="7619500" y="6551782"/>
            <a:ext cx="1067298" cy="227417"/>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EAD3"/>
        </a:solidFill>
      </p:bgPr>
    </p:bg>
    <p:spTree>
      <p:nvGrpSpPr>
        <p:cNvPr id="137" name="Shape 137"/>
        <p:cNvGrpSpPr/>
        <p:nvPr/>
      </p:nvGrpSpPr>
      <p:grpSpPr>
        <a:xfrm>
          <a:off x="0" y="0"/>
          <a:ext cx="0" cy="0"/>
          <a:chOff x="0" y="0"/>
          <a:chExt cx="0" cy="0"/>
        </a:xfrm>
      </p:grpSpPr>
      <p:sp>
        <p:nvSpPr>
          <p:cNvPr id="138" name="Shape 13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39" name="Shape 139"/>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40" name="Shape 140"/>
          <p:cNvSpPr txBox="1"/>
          <p:nvPr>
            <p:ph idx="10" type="dt"/>
          </p:nvPr>
        </p:nvSpPr>
        <p:spPr>
          <a:xfrm>
            <a:off x="457200" y="6245225"/>
            <a:ext cx="2133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1" name="Shape 141"/>
          <p:cNvSpPr txBox="1"/>
          <p:nvPr>
            <p:ph idx="11" type="ftr"/>
          </p:nvPr>
        </p:nvSpPr>
        <p:spPr>
          <a:xfrm>
            <a:off x="3124200" y="6245225"/>
            <a:ext cx="28956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2" name="Shape 142"/>
          <p:cNvSpPr txBox="1"/>
          <p:nvPr>
            <p:ph idx="12" type="sldNum"/>
          </p:nvPr>
        </p:nvSpPr>
        <p:spPr>
          <a:xfrm>
            <a:off x="6553200" y="6245225"/>
            <a:ext cx="21336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1.jpg"/><Relationship Id="rId5" Type="http://schemas.openxmlformats.org/officeDocument/2006/relationships/image" Target="../media/image5.jp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idx="1" type="body"/>
          </p:nvPr>
        </p:nvSpPr>
        <p:spPr>
          <a:xfrm>
            <a:off x="399650" y="1051872"/>
            <a:ext cx="8229600" cy="5604600"/>
          </a:xfrm>
          <a:prstGeom prst="rect">
            <a:avLst/>
          </a:prstGeom>
        </p:spPr>
        <p:txBody>
          <a:bodyPr anchorCtr="0" anchor="t" bIns="45700" lIns="91425" rIns="91425" tIns="45700">
            <a:noAutofit/>
          </a:bodyPr>
          <a:lstStyle/>
          <a:p>
            <a:pPr indent="-342900" lvl="0" marL="342900" rtl="0">
              <a:spcBef>
                <a:spcPts val="0"/>
              </a:spcBef>
              <a:buClr>
                <a:schemeClr val="dk1"/>
              </a:buClr>
              <a:buSzPct val="88888"/>
              <a:buFont typeface="Arial"/>
              <a:buNone/>
            </a:pPr>
            <a:r>
              <a:rPr lang="en-US" sz="3600"/>
              <a:t>Welcome to Bali Island School</a:t>
            </a:r>
          </a:p>
          <a:p>
            <a:pPr indent="-342900" lvl="0" marL="342900" rtl="0">
              <a:spcBef>
                <a:spcPts val="0"/>
              </a:spcBef>
              <a:buClr>
                <a:schemeClr val="dk1"/>
              </a:buClr>
              <a:buSzPct val="133333"/>
              <a:buFont typeface="Arial"/>
              <a:buNone/>
            </a:pPr>
            <a:r>
              <a:rPr lang="en-US" sz="2400">
                <a:solidFill>
                  <a:srgbClr val="4A86E8"/>
                </a:solidFill>
                <a:highlight>
                  <a:srgbClr val="FFFFFF"/>
                </a:highlight>
                <a:latin typeface="Arial"/>
                <a:ea typeface="Arial"/>
                <a:cs typeface="Arial"/>
                <a:sym typeface="Arial"/>
              </a:rPr>
              <a:t>Engaging and empowering globally-minded, confident learners to reach their utmost potential in an active, creative and respectful learning community</a:t>
            </a:r>
          </a:p>
          <a:p>
            <a:pPr indent="-342900" lvl="0" marL="342900" rtl="0">
              <a:spcBef>
                <a:spcPts val="0"/>
              </a:spcBef>
              <a:buClr>
                <a:schemeClr val="dk1"/>
              </a:buClr>
              <a:buSzPct val="133333"/>
              <a:buFont typeface="Arial"/>
              <a:buNone/>
            </a:pPr>
            <a:r>
              <a:t/>
            </a:r>
            <a:endParaRPr sz="2400">
              <a:solidFill>
                <a:srgbClr val="4A86E8"/>
              </a:solidFill>
              <a:highlight>
                <a:srgbClr val="FFFFFF"/>
              </a:highlight>
              <a:latin typeface="Arial"/>
              <a:ea typeface="Arial"/>
              <a:cs typeface="Arial"/>
              <a:sym typeface="Arial"/>
            </a:endParaRPr>
          </a:p>
          <a:p>
            <a:pPr indent="-342900" lvl="0" marL="342900" rtl="0">
              <a:spcBef>
                <a:spcPts val="0"/>
              </a:spcBef>
              <a:buClr>
                <a:schemeClr val="dk1"/>
              </a:buClr>
              <a:buSzPct val="133333"/>
              <a:buFont typeface="Arial"/>
              <a:buNone/>
            </a:pPr>
            <a:r>
              <a:t/>
            </a:r>
            <a:endParaRPr sz="2400">
              <a:solidFill>
                <a:srgbClr val="4A86E8"/>
              </a:solidFill>
              <a:highlight>
                <a:srgbClr val="FFFFFF"/>
              </a:highlight>
              <a:latin typeface="Arial"/>
              <a:ea typeface="Arial"/>
              <a:cs typeface="Arial"/>
              <a:sym typeface="Arial"/>
            </a:endParaRPr>
          </a:p>
          <a:p>
            <a:pPr indent="-342900" lvl="0" marL="342900" rtl="0">
              <a:spcBef>
                <a:spcPts val="0"/>
              </a:spcBef>
              <a:buClr>
                <a:schemeClr val="dk1"/>
              </a:buClr>
              <a:buSzPct val="133333"/>
              <a:buFont typeface="Arial"/>
              <a:buNone/>
            </a:pPr>
            <a:r>
              <a:t/>
            </a:r>
            <a:endParaRPr sz="2400">
              <a:solidFill>
                <a:srgbClr val="666666"/>
              </a:solidFill>
              <a:highlight>
                <a:srgbClr val="FFFFFF"/>
              </a:highlight>
              <a:latin typeface="Arial"/>
              <a:ea typeface="Arial"/>
              <a:cs typeface="Arial"/>
              <a:sym typeface="Arial"/>
            </a:endParaRPr>
          </a:p>
          <a:p>
            <a:pPr indent="-342900" lvl="0" marL="342900" rtl="0">
              <a:spcBef>
                <a:spcPts val="0"/>
              </a:spcBef>
              <a:buClr>
                <a:schemeClr val="dk1"/>
              </a:buClr>
              <a:buSzPct val="133333"/>
              <a:buFont typeface="Arial"/>
              <a:buNone/>
            </a:pPr>
            <a:r>
              <a:t/>
            </a:r>
            <a:endParaRPr sz="2400">
              <a:solidFill>
                <a:srgbClr val="666666"/>
              </a:solidFill>
              <a:highlight>
                <a:srgbClr val="FFFFFF"/>
              </a:highlight>
              <a:latin typeface="Arial"/>
              <a:ea typeface="Arial"/>
              <a:cs typeface="Arial"/>
              <a:sym typeface="Arial"/>
            </a:endParaRPr>
          </a:p>
          <a:p>
            <a:pPr indent="-342900" lvl="0" marL="342900" rtl="0">
              <a:spcBef>
                <a:spcPts val="0"/>
              </a:spcBef>
              <a:buClr>
                <a:schemeClr val="dk1"/>
              </a:buClr>
              <a:buSzPct val="133333"/>
              <a:buFont typeface="Arial"/>
              <a:buNone/>
            </a:pPr>
            <a:r>
              <a:t/>
            </a:r>
            <a:endParaRPr sz="2400">
              <a:solidFill>
                <a:srgbClr val="666666"/>
              </a:solidFill>
              <a:highlight>
                <a:srgbClr val="FFFFFF"/>
              </a:highlight>
              <a:latin typeface="Arial"/>
              <a:ea typeface="Arial"/>
              <a:cs typeface="Arial"/>
              <a:sym typeface="Arial"/>
            </a:endParaRPr>
          </a:p>
        </p:txBody>
      </p:sp>
      <p:pic>
        <p:nvPicPr>
          <p:cNvPr id="224" name="Shape 224"/>
          <p:cNvPicPr preferRelativeResize="0"/>
          <p:nvPr/>
        </p:nvPicPr>
        <p:blipFill rotWithShape="1">
          <a:blip r:embed="rId3">
            <a:alphaModFix/>
          </a:blip>
          <a:srcRect b="13298" l="0" r="0" t="11609"/>
          <a:stretch/>
        </p:blipFill>
        <p:spPr>
          <a:xfrm>
            <a:off x="2041859" y="2876949"/>
            <a:ext cx="4945178" cy="2176775"/>
          </a:xfrm>
          <a:prstGeom prst="rect">
            <a:avLst/>
          </a:prstGeom>
          <a:noFill/>
          <a:ln>
            <a:noFill/>
          </a:ln>
        </p:spPr>
      </p:pic>
      <p:pic>
        <p:nvPicPr>
          <p:cNvPr id="225" name="Shape 225"/>
          <p:cNvPicPr preferRelativeResize="0"/>
          <p:nvPr/>
        </p:nvPicPr>
        <p:blipFill>
          <a:blip r:embed="rId4">
            <a:alphaModFix/>
          </a:blip>
          <a:stretch>
            <a:fillRect/>
          </a:stretch>
        </p:blipFill>
        <p:spPr>
          <a:xfrm>
            <a:off x="818725" y="5053724"/>
            <a:ext cx="7506550" cy="1804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ctrTitle"/>
          </p:nvPr>
        </p:nvSpPr>
        <p:spPr>
          <a:xfrm>
            <a:off x="357900" y="964575"/>
            <a:ext cx="8428200" cy="788100"/>
          </a:xfrm>
          <a:prstGeom prst="rect">
            <a:avLst/>
          </a:prstGeom>
        </p:spPr>
        <p:txBody>
          <a:bodyPr anchorCtr="0" anchor="ctr" bIns="91425" lIns="91425" rIns="91425" tIns="91425">
            <a:noAutofit/>
          </a:bodyPr>
          <a:lstStyle/>
          <a:p>
            <a:pPr lvl="0" rtl="0">
              <a:spcBef>
                <a:spcPts val="0"/>
              </a:spcBef>
              <a:buClr>
                <a:srgbClr val="073E87"/>
              </a:buClr>
              <a:buSzPct val="25000"/>
              <a:buFont typeface="Galdeano"/>
              <a:buNone/>
            </a:pPr>
            <a:r>
              <a:rPr lang="en-US" sz="3950">
                <a:solidFill>
                  <a:srgbClr val="1C4587"/>
                </a:solidFill>
                <a:latin typeface="Galdeano"/>
                <a:ea typeface="Galdeano"/>
                <a:cs typeface="Galdeano"/>
                <a:sym typeface="Galdeano"/>
              </a:rPr>
              <a:t>Do you want to know more?</a:t>
            </a:r>
          </a:p>
        </p:txBody>
      </p:sp>
      <p:sp>
        <p:nvSpPr>
          <p:cNvPr id="293" name="Shape 293"/>
          <p:cNvSpPr txBox="1"/>
          <p:nvPr>
            <p:ph idx="1" type="subTitle"/>
          </p:nvPr>
        </p:nvSpPr>
        <p:spPr>
          <a:xfrm>
            <a:off x="357900" y="2079225"/>
            <a:ext cx="8428200" cy="4560900"/>
          </a:xfrm>
          <a:prstGeom prst="rect">
            <a:avLst/>
          </a:prstGeom>
        </p:spPr>
        <p:txBody>
          <a:bodyPr anchorCtr="0" anchor="t" bIns="91425" lIns="91425" rIns="91425" tIns="91425">
            <a:noAutofit/>
          </a:bodyPr>
          <a:lstStyle/>
          <a:p>
            <a:pPr indent="-419100" lvl="0" marL="457200" rtl="0" algn="l">
              <a:lnSpc>
                <a:spcPct val="120000"/>
              </a:lnSpc>
              <a:spcBef>
                <a:spcPts val="0"/>
              </a:spcBef>
              <a:buClr>
                <a:srgbClr val="073E87"/>
              </a:buClr>
              <a:buSzPct val="100000"/>
              <a:buFont typeface="Galdeano"/>
              <a:buChar char="●"/>
            </a:pPr>
            <a:r>
              <a:rPr lang="en-US" sz="3000">
                <a:solidFill>
                  <a:srgbClr val="073E87"/>
                </a:solidFill>
                <a:latin typeface="Galdeano"/>
                <a:ea typeface="Galdeano"/>
                <a:cs typeface="Galdeano"/>
                <a:sym typeface="Galdeano"/>
              </a:rPr>
              <a:t>11</a:t>
            </a:r>
            <a:r>
              <a:rPr lang="en-US" sz="3000">
                <a:solidFill>
                  <a:srgbClr val="073E87"/>
                </a:solidFill>
                <a:latin typeface="Galdeano"/>
                <a:ea typeface="Galdeano"/>
                <a:cs typeface="Galdeano"/>
                <a:sym typeface="Galdeano"/>
              </a:rPr>
              <a:t> September: DP parent information session- learn more about the curriculum</a:t>
            </a:r>
          </a:p>
          <a:p>
            <a:pPr lvl="0" rtl="0" algn="l">
              <a:lnSpc>
                <a:spcPct val="120000"/>
              </a:lnSpc>
              <a:spcBef>
                <a:spcPts val="0"/>
              </a:spcBef>
              <a:buNone/>
            </a:pPr>
            <a:r>
              <a:t/>
            </a:r>
            <a:endParaRPr sz="1000">
              <a:solidFill>
                <a:srgbClr val="073E87"/>
              </a:solidFill>
              <a:latin typeface="Galdeano"/>
              <a:ea typeface="Galdeano"/>
              <a:cs typeface="Galdeano"/>
              <a:sym typeface="Galdeano"/>
            </a:endParaRPr>
          </a:p>
          <a:p>
            <a:pPr indent="-419100" lvl="0" marL="457200" rtl="0" algn="l">
              <a:lnSpc>
                <a:spcPct val="120000"/>
              </a:lnSpc>
              <a:spcBef>
                <a:spcPts val="0"/>
              </a:spcBef>
              <a:buClr>
                <a:srgbClr val="073E87"/>
              </a:buClr>
              <a:buSzPct val="100000"/>
              <a:buFont typeface="Galdeano"/>
              <a:buChar char="●"/>
            </a:pPr>
            <a:r>
              <a:rPr lang="en-US" sz="3000">
                <a:solidFill>
                  <a:srgbClr val="073E87"/>
                </a:solidFill>
                <a:latin typeface="Galdeano"/>
                <a:ea typeface="Galdeano"/>
                <a:cs typeface="Galdeano"/>
                <a:sym typeface="Galdeano"/>
              </a:rPr>
              <a:t>BIS eNews for articles related to the DP </a:t>
            </a:r>
          </a:p>
          <a:p>
            <a:pPr lvl="0" rtl="0" algn="l">
              <a:lnSpc>
                <a:spcPct val="120000"/>
              </a:lnSpc>
              <a:spcBef>
                <a:spcPts val="0"/>
              </a:spcBef>
              <a:buNone/>
            </a:pPr>
            <a:r>
              <a:t/>
            </a:r>
            <a:endParaRPr sz="1000">
              <a:solidFill>
                <a:srgbClr val="073E87"/>
              </a:solidFill>
              <a:latin typeface="Galdeano"/>
              <a:ea typeface="Galdeano"/>
              <a:cs typeface="Galdeano"/>
              <a:sym typeface="Galdeano"/>
            </a:endParaRPr>
          </a:p>
          <a:p>
            <a:pPr indent="-419100" lvl="0" marL="457200" rtl="0" algn="l">
              <a:lnSpc>
                <a:spcPct val="120000"/>
              </a:lnSpc>
              <a:spcBef>
                <a:spcPts val="0"/>
              </a:spcBef>
              <a:buClr>
                <a:srgbClr val="073E87"/>
              </a:buClr>
              <a:buSzPct val="100000"/>
              <a:buFont typeface="Galdeano"/>
              <a:buChar char="●"/>
            </a:pPr>
            <a:r>
              <a:rPr lang="en-US" sz="3000">
                <a:solidFill>
                  <a:srgbClr val="073E87"/>
                </a:solidFill>
                <a:latin typeface="Galdeano"/>
                <a:ea typeface="Galdeano"/>
                <a:cs typeface="Galdeano"/>
                <a:sym typeface="Galdeano"/>
              </a:rPr>
              <a:t>IB Programmes Handbook</a:t>
            </a:r>
          </a:p>
          <a:p>
            <a:pPr lvl="0" rtl="0" algn="l">
              <a:lnSpc>
                <a:spcPct val="120000"/>
              </a:lnSpc>
              <a:spcBef>
                <a:spcPts val="0"/>
              </a:spcBef>
              <a:buNone/>
            </a:pPr>
            <a:r>
              <a:t/>
            </a:r>
            <a:endParaRPr sz="1000">
              <a:solidFill>
                <a:srgbClr val="073E87"/>
              </a:solidFill>
              <a:latin typeface="Galdeano"/>
              <a:ea typeface="Galdeano"/>
              <a:cs typeface="Galdeano"/>
              <a:sym typeface="Galdeano"/>
            </a:endParaRPr>
          </a:p>
          <a:p>
            <a:pPr indent="-419100" lvl="0" marL="457200" rtl="0" algn="l">
              <a:lnSpc>
                <a:spcPct val="120000"/>
              </a:lnSpc>
              <a:spcBef>
                <a:spcPts val="0"/>
              </a:spcBef>
              <a:buClr>
                <a:srgbClr val="073E87"/>
              </a:buClr>
              <a:buSzPct val="100000"/>
              <a:buFont typeface="Galdeano"/>
              <a:buChar char="●"/>
            </a:pPr>
            <a:r>
              <a:rPr lang="en-US" sz="3000">
                <a:solidFill>
                  <a:srgbClr val="073E87"/>
                </a:solidFill>
                <a:latin typeface="Galdeano"/>
                <a:ea typeface="Galdeano"/>
                <a:cs typeface="Galdeano"/>
                <a:sym typeface="Galdeano"/>
              </a:rPr>
              <a:t>Contact  the DP Coordinator on dpcoordinator@baliis.net </a:t>
            </a:r>
          </a:p>
          <a:p>
            <a:pPr lvl="0" rt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title"/>
          </p:nvPr>
        </p:nvSpPr>
        <p:spPr>
          <a:xfrm>
            <a:off x="457200" y="828820"/>
            <a:ext cx="8229600" cy="1143000"/>
          </a:xfrm>
          <a:prstGeom prst="rect">
            <a:avLst/>
          </a:prstGeom>
        </p:spPr>
        <p:txBody>
          <a:bodyPr anchorCtr="0" anchor="ctr" bIns="91425" lIns="91425" rIns="91425" tIns="91425">
            <a:noAutofit/>
          </a:bodyPr>
          <a:lstStyle/>
          <a:p>
            <a:pPr lvl="0">
              <a:spcBef>
                <a:spcPts val="0"/>
              </a:spcBef>
              <a:buNone/>
            </a:pPr>
            <a:r>
              <a:t/>
            </a:r>
            <a:endParaRPr/>
          </a:p>
        </p:txBody>
      </p:sp>
      <p:sp>
        <p:nvSpPr>
          <p:cNvPr id="300" name="Shape 300"/>
          <p:cNvSpPr txBox="1"/>
          <p:nvPr>
            <p:ph idx="1" type="body"/>
          </p:nvPr>
        </p:nvSpPr>
        <p:spPr>
          <a:xfrm>
            <a:off x="399650" y="1051872"/>
            <a:ext cx="8229600" cy="5604600"/>
          </a:xfrm>
          <a:prstGeom prst="rect">
            <a:avLst/>
          </a:prstGeom>
        </p:spPr>
        <p:txBody>
          <a:bodyPr anchorCtr="0" anchor="t" bIns="91425" lIns="91425" rIns="91425" tIns="91425">
            <a:noAutofit/>
          </a:bodyPr>
          <a:lstStyle/>
          <a:p>
            <a:pPr indent="0" lvl="0" marL="0" rtl="0">
              <a:spcBef>
                <a:spcPts val="0"/>
              </a:spcBef>
              <a:buNone/>
            </a:pPr>
            <a:r>
              <a:rPr lang="en-US"/>
              <a:t>Counseling Services</a:t>
            </a:r>
          </a:p>
          <a:p>
            <a:pPr indent="0" lvl="0" marL="0" rtl="0">
              <a:spcBef>
                <a:spcPts val="0"/>
              </a:spcBef>
              <a:buNone/>
            </a:pPr>
            <a:r>
              <a:t/>
            </a:r>
            <a:endParaRPr/>
          </a:p>
          <a:p>
            <a:pPr indent="-69850" lvl="0" marL="0" rtl="0" algn="l">
              <a:lnSpc>
                <a:spcPct val="115000"/>
              </a:lnSpc>
              <a:spcBef>
                <a:spcPts val="700"/>
              </a:spcBef>
              <a:buClr>
                <a:schemeClr val="dk1"/>
              </a:buClr>
              <a:buSzPct val="45833"/>
              <a:buFont typeface="Arial"/>
              <a:buNone/>
            </a:pPr>
            <a:r>
              <a:rPr lang="en-US" sz="2400">
                <a:latin typeface="Arial"/>
                <a:ea typeface="Arial"/>
                <a:cs typeface="Arial"/>
                <a:sym typeface="Arial"/>
              </a:rPr>
              <a:t>•Course Selection / College Admissions Advising</a:t>
            </a:r>
          </a:p>
          <a:p>
            <a:pPr indent="-69850" lvl="0" marL="0" rtl="0" algn="l">
              <a:lnSpc>
                <a:spcPct val="115000"/>
              </a:lnSpc>
              <a:spcBef>
                <a:spcPts val="700"/>
              </a:spcBef>
              <a:buClr>
                <a:schemeClr val="dk1"/>
              </a:buClr>
              <a:buSzPct val="45833"/>
              <a:buFont typeface="Arial"/>
              <a:buNone/>
            </a:pPr>
            <a:r>
              <a:rPr lang="en-US" sz="2400">
                <a:latin typeface="Arial"/>
                <a:ea typeface="Arial"/>
                <a:cs typeface="Arial"/>
                <a:sym typeface="Arial"/>
              </a:rPr>
              <a:t>•Standardized Testing</a:t>
            </a:r>
          </a:p>
          <a:p>
            <a:pPr indent="-69850" lvl="0" marL="0" rtl="0" algn="l">
              <a:lnSpc>
                <a:spcPct val="115000"/>
              </a:lnSpc>
              <a:spcBef>
                <a:spcPts val="700"/>
              </a:spcBef>
              <a:buClr>
                <a:schemeClr val="dk1"/>
              </a:buClr>
              <a:buSzPct val="45833"/>
              <a:buFont typeface="Arial"/>
              <a:buNone/>
            </a:pPr>
            <a:r>
              <a:rPr lang="en-US" sz="2400">
                <a:latin typeface="Arial"/>
                <a:ea typeface="Arial"/>
                <a:cs typeface="Arial"/>
                <a:sym typeface="Arial"/>
              </a:rPr>
              <a:t>•Scheduling</a:t>
            </a:r>
          </a:p>
          <a:p>
            <a:pPr indent="-69850" lvl="0" marL="0" rtl="0" algn="l">
              <a:lnSpc>
                <a:spcPct val="115000"/>
              </a:lnSpc>
              <a:spcBef>
                <a:spcPts val="700"/>
              </a:spcBef>
              <a:buClr>
                <a:schemeClr val="dk1"/>
              </a:buClr>
              <a:buSzPct val="45833"/>
              <a:buFont typeface="Arial"/>
              <a:buNone/>
            </a:pPr>
            <a:r>
              <a:rPr lang="en-US" sz="2400">
                <a:latin typeface="Arial"/>
                <a:ea typeface="Arial"/>
                <a:cs typeface="Arial"/>
                <a:sym typeface="Arial"/>
              </a:rPr>
              <a:t>•Individual/Group counseling (Friendship, Social Skills, Stress Management, Test Taking)</a:t>
            </a:r>
          </a:p>
          <a:p>
            <a:pPr indent="-69850" lvl="0" marL="0" rtl="0" algn="l">
              <a:lnSpc>
                <a:spcPct val="115000"/>
              </a:lnSpc>
              <a:spcBef>
                <a:spcPts val="700"/>
              </a:spcBef>
              <a:buClr>
                <a:schemeClr val="dk1"/>
              </a:buClr>
              <a:buSzPct val="45833"/>
              <a:buFont typeface="Arial"/>
              <a:buNone/>
            </a:pPr>
            <a:r>
              <a:rPr lang="en-US" sz="2400">
                <a:latin typeface="Arial"/>
                <a:ea typeface="Arial"/>
                <a:cs typeface="Arial"/>
                <a:sym typeface="Arial"/>
              </a:rPr>
              <a:t>•Admissions</a:t>
            </a:r>
          </a:p>
          <a:p>
            <a:pPr indent="-69850" lvl="0" marL="0" rtl="0" algn="l">
              <a:lnSpc>
                <a:spcPct val="115000"/>
              </a:lnSpc>
              <a:spcBef>
                <a:spcPts val="700"/>
              </a:spcBef>
              <a:buClr>
                <a:schemeClr val="dk1"/>
              </a:buClr>
              <a:buSzPct val="45833"/>
              <a:buFont typeface="Arial"/>
              <a:buNone/>
            </a:pPr>
            <a:r>
              <a:rPr lang="en-US" sz="2400">
                <a:latin typeface="Arial"/>
                <a:ea typeface="Arial"/>
                <a:cs typeface="Arial"/>
                <a:sym typeface="Arial"/>
              </a:rPr>
              <a:t>•Peer Mediation</a:t>
            </a:r>
          </a:p>
          <a:p>
            <a:pPr indent="-69850" lvl="0" marL="0" rtl="0" algn="l">
              <a:lnSpc>
                <a:spcPct val="115000"/>
              </a:lnSpc>
              <a:spcBef>
                <a:spcPts val="700"/>
              </a:spcBef>
              <a:buClr>
                <a:schemeClr val="dk1"/>
              </a:buClr>
              <a:buSzPct val="45833"/>
              <a:buFont typeface="Arial"/>
              <a:buNone/>
            </a:pPr>
            <a:r>
              <a:rPr lang="en-US" sz="2400">
                <a:latin typeface="Arial"/>
                <a:ea typeface="Arial"/>
                <a:cs typeface="Arial"/>
                <a:sym typeface="Arial"/>
              </a:rPr>
              <a:t>•Crisis planning/prevention</a:t>
            </a:r>
          </a:p>
          <a:p>
            <a:pPr indent="-69850" lvl="0" marL="0" rtl="0" algn="l">
              <a:lnSpc>
                <a:spcPct val="115000"/>
              </a:lnSpc>
              <a:spcBef>
                <a:spcPts val="700"/>
              </a:spcBef>
              <a:buClr>
                <a:schemeClr val="dk1"/>
              </a:buClr>
              <a:buSzPct val="45833"/>
              <a:buFont typeface="Arial"/>
              <a:buNone/>
            </a:pPr>
            <a:r>
              <a:rPr lang="en-US" sz="2400">
                <a:latin typeface="Arial"/>
                <a:ea typeface="Arial"/>
                <a:cs typeface="Arial"/>
                <a:sym typeface="Arial"/>
              </a:rPr>
              <a:t>•Transition/Promotion</a:t>
            </a:r>
          </a:p>
          <a:p>
            <a:pPr indent="0" lvl="0" mar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ph type="title"/>
          </p:nvPr>
        </p:nvSpPr>
        <p:spPr>
          <a:xfrm>
            <a:off x="457200" y="828820"/>
            <a:ext cx="8229600" cy="1143000"/>
          </a:xfrm>
          <a:prstGeom prst="rect">
            <a:avLst/>
          </a:prstGeom>
        </p:spPr>
        <p:txBody>
          <a:bodyPr anchorCtr="0" anchor="ctr" bIns="91425" lIns="91425" rIns="91425" tIns="91425">
            <a:noAutofit/>
          </a:bodyPr>
          <a:lstStyle/>
          <a:p>
            <a:pPr lvl="0">
              <a:spcBef>
                <a:spcPts val="0"/>
              </a:spcBef>
              <a:buNone/>
            </a:pPr>
            <a:r>
              <a:rPr lang="en-US"/>
              <a:t>Secondary School Program</a:t>
            </a:r>
          </a:p>
        </p:txBody>
      </p:sp>
      <p:sp>
        <p:nvSpPr>
          <p:cNvPr id="307" name="Shape 307"/>
          <p:cNvSpPr txBox="1"/>
          <p:nvPr>
            <p:ph idx="1" type="body"/>
          </p:nvPr>
        </p:nvSpPr>
        <p:spPr>
          <a:xfrm>
            <a:off x="457200" y="1992730"/>
            <a:ext cx="4038600" cy="4526100"/>
          </a:xfrm>
          <a:prstGeom prst="rect">
            <a:avLst/>
          </a:prstGeom>
        </p:spPr>
        <p:txBody>
          <a:bodyPr anchorCtr="0" anchor="t" bIns="91425" lIns="91425" rIns="91425" tIns="91425">
            <a:noAutofit/>
          </a:bodyPr>
          <a:lstStyle/>
          <a:p>
            <a:pPr indent="-69850" lvl="0" marL="0">
              <a:lnSpc>
                <a:spcPct val="115000"/>
              </a:lnSpc>
              <a:spcBef>
                <a:spcPts val="700"/>
              </a:spcBef>
              <a:buClr>
                <a:schemeClr val="dk1"/>
              </a:buClr>
              <a:buSzPct val="45833"/>
              <a:buFont typeface="Arial"/>
              <a:buNone/>
            </a:pPr>
            <a:r>
              <a:rPr lang="en-US" sz="2400">
                <a:latin typeface="Arial"/>
                <a:ea typeface="Arial"/>
                <a:cs typeface="Arial"/>
                <a:sym typeface="Arial"/>
              </a:rPr>
              <a:t>•Community Service</a:t>
            </a:r>
          </a:p>
          <a:p>
            <a:pPr indent="-69850" lvl="0" marL="0">
              <a:lnSpc>
                <a:spcPct val="115000"/>
              </a:lnSpc>
              <a:spcBef>
                <a:spcPts val="700"/>
              </a:spcBef>
              <a:buClr>
                <a:schemeClr val="dk1"/>
              </a:buClr>
              <a:buSzPct val="45833"/>
              <a:buFont typeface="Arial"/>
              <a:buNone/>
            </a:pPr>
            <a:r>
              <a:rPr lang="en-US" sz="2400">
                <a:latin typeface="Arial"/>
                <a:ea typeface="Arial"/>
                <a:cs typeface="Arial"/>
                <a:sym typeface="Arial"/>
              </a:rPr>
              <a:t>•BSSA/IISSAC</a:t>
            </a:r>
          </a:p>
          <a:p>
            <a:pPr indent="-69850" lvl="0" marL="0">
              <a:lnSpc>
                <a:spcPct val="115000"/>
              </a:lnSpc>
              <a:spcBef>
                <a:spcPts val="700"/>
              </a:spcBef>
              <a:buClr>
                <a:schemeClr val="dk1"/>
              </a:buClr>
              <a:buSzPct val="45833"/>
              <a:buFont typeface="Arial"/>
              <a:buNone/>
            </a:pPr>
            <a:r>
              <a:rPr lang="en-US" sz="2400">
                <a:latin typeface="Arial"/>
                <a:ea typeface="Arial"/>
                <a:cs typeface="Arial"/>
                <a:sym typeface="Arial"/>
              </a:rPr>
              <a:t>•Band/Singing</a:t>
            </a:r>
          </a:p>
          <a:p>
            <a:pPr indent="-69850" lvl="0" marL="0">
              <a:lnSpc>
                <a:spcPct val="115000"/>
              </a:lnSpc>
              <a:spcBef>
                <a:spcPts val="700"/>
              </a:spcBef>
              <a:buClr>
                <a:schemeClr val="dk1"/>
              </a:buClr>
              <a:buSzPct val="45833"/>
              <a:buFont typeface="Arial"/>
              <a:buNone/>
            </a:pPr>
            <a:r>
              <a:rPr lang="en-US" sz="2400">
                <a:latin typeface="Arial"/>
                <a:ea typeface="Arial"/>
                <a:cs typeface="Arial"/>
                <a:sym typeface="Arial"/>
              </a:rPr>
              <a:t>•Art</a:t>
            </a:r>
          </a:p>
          <a:p>
            <a:pPr indent="-69850" lvl="0" marL="0">
              <a:lnSpc>
                <a:spcPct val="115000"/>
              </a:lnSpc>
              <a:spcBef>
                <a:spcPts val="700"/>
              </a:spcBef>
              <a:buClr>
                <a:schemeClr val="dk1"/>
              </a:buClr>
              <a:buSzPct val="45833"/>
              <a:buFont typeface="Arial"/>
              <a:buNone/>
            </a:pPr>
            <a:r>
              <a:rPr lang="en-US" sz="2400">
                <a:latin typeface="Arial"/>
                <a:ea typeface="Arial"/>
                <a:cs typeface="Arial"/>
                <a:sym typeface="Arial"/>
              </a:rPr>
              <a:t>•Drama</a:t>
            </a:r>
          </a:p>
          <a:p>
            <a:pPr indent="-69850" lvl="0" marL="0">
              <a:lnSpc>
                <a:spcPct val="115000"/>
              </a:lnSpc>
              <a:spcBef>
                <a:spcPts val="700"/>
              </a:spcBef>
              <a:buClr>
                <a:schemeClr val="dk1"/>
              </a:buClr>
              <a:buSzPct val="45833"/>
              <a:buFont typeface="Arial"/>
              <a:buNone/>
            </a:pPr>
            <a:r>
              <a:rPr lang="en-US" sz="2400">
                <a:latin typeface="Arial"/>
                <a:ea typeface="Arial"/>
                <a:cs typeface="Arial"/>
                <a:sym typeface="Arial"/>
              </a:rPr>
              <a:t>•Over 40 clubs and Activities</a:t>
            </a:r>
          </a:p>
          <a:p>
            <a:pPr indent="-69850" lvl="0" marL="0">
              <a:lnSpc>
                <a:spcPct val="115000"/>
              </a:lnSpc>
              <a:spcBef>
                <a:spcPts val="700"/>
              </a:spcBef>
              <a:buClr>
                <a:schemeClr val="dk1"/>
              </a:buClr>
              <a:buSzPct val="45833"/>
              <a:buFont typeface="Arial"/>
              <a:buNone/>
            </a:pPr>
            <a:r>
              <a:rPr lang="en-US" sz="2400">
                <a:latin typeface="Arial"/>
                <a:ea typeface="Arial"/>
                <a:cs typeface="Arial"/>
                <a:sym typeface="Arial"/>
              </a:rPr>
              <a:t>•EOTC</a:t>
            </a:r>
          </a:p>
          <a:p>
            <a:pPr lvl="0">
              <a:spcBef>
                <a:spcPts val="0"/>
              </a:spcBef>
              <a:buNone/>
            </a:pPr>
            <a:r>
              <a:t/>
            </a:r>
            <a:endParaRPr/>
          </a:p>
        </p:txBody>
      </p:sp>
      <p:sp>
        <p:nvSpPr>
          <p:cNvPr id="308" name="Shape 308"/>
          <p:cNvSpPr txBox="1"/>
          <p:nvPr>
            <p:ph idx="2" type="body"/>
          </p:nvPr>
        </p:nvSpPr>
        <p:spPr>
          <a:xfrm>
            <a:off x="4648200" y="1992730"/>
            <a:ext cx="4038600" cy="4526100"/>
          </a:xfrm>
          <a:prstGeom prst="rect">
            <a:avLst/>
          </a:prstGeom>
        </p:spPr>
        <p:txBody>
          <a:bodyPr anchorCtr="0" anchor="t" bIns="91425" lIns="91425" rIns="91425" tIns="91425">
            <a:noAutofit/>
          </a:bodyPr>
          <a:lstStyle/>
          <a:p>
            <a:pPr lvl="0">
              <a:spcBef>
                <a:spcPts val="0"/>
              </a:spcBef>
              <a:buNone/>
            </a:pPr>
            <a:r>
              <a:t/>
            </a:r>
            <a:endParaRPr/>
          </a:p>
        </p:txBody>
      </p:sp>
      <p:pic>
        <p:nvPicPr>
          <p:cNvPr id="309" name="Shape 309"/>
          <p:cNvPicPr preferRelativeResize="0"/>
          <p:nvPr/>
        </p:nvPicPr>
        <p:blipFill>
          <a:blip r:embed="rId3">
            <a:alphaModFix/>
          </a:blip>
          <a:stretch>
            <a:fillRect/>
          </a:stretch>
        </p:blipFill>
        <p:spPr>
          <a:xfrm>
            <a:off x="4814900" y="2196100"/>
            <a:ext cx="3705225" cy="1617699"/>
          </a:xfrm>
          <a:prstGeom prst="rect">
            <a:avLst/>
          </a:prstGeom>
          <a:noFill/>
          <a:ln>
            <a:noFill/>
          </a:ln>
        </p:spPr>
      </p:pic>
      <p:pic>
        <p:nvPicPr>
          <p:cNvPr id="310" name="Shape 310"/>
          <p:cNvPicPr preferRelativeResize="0"/>
          <p:nvPr/>
        </p:nvPicPr>
        <p:blipFill>
          <a:blip r:embed="rId4">
            <a:alphaModFix/>
          </a:blip>
          <a:stretch>
            <a:fillRect/>
          </a:stretch>
        </p:blipFill>
        <p:spPr>
          <a:xfrm>
            <a:off x="4759950" y="3870625"/>
            <a:ext cx="2313700" cy="1567899"/>
          </a:xfrm>
          <a:prstGeom prst="rect">
            <a:avLst/>
          </a:prstGeom>
          <a:noFill/>
          <a:ln>
            <a:noFill/>
          </a:ln>
        </p:spPr>
      </p:pic>
      <p:pic>
        <p:nvPicPr>
          <p:cNvPr id="311" name="Shape 311"/>
          <p:cNvPicPr preferRelativeResize="0"/>
          <p:nvPr/>
        </p:nvPicPr>
        <p:blipFill>
          <a:blip r:embed="rId5">
            <a:alphaModFix/>
          </a:blip>
          <a:stretch>
            <a:fillRect/>
          </a:stretch>
        </p:blipFill>
        <p:spPr>
          <a:xfrm>
            <a:off x="6066725" y="5062275"/>
            <a:ext cx="2620074" cy="1456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457200" y="828820"/>
            <a:ext cx="8229600" cy="1143000"/>
          </a:xfrm>
          <a:prstGeom prst="rect">
            <a:avLst/>
          </a:prstGeom>
        </p:spPr>
        <p:txBody>
          <a:bodyPr anchorCtr="0" anchor="ctr" bIns="91425" lIns="91425" rIns="91425" tIns="91425">
            <a:noAutofit/>
          </a:bodyPr>
          <a:lstStyle/>
          <a:p>
            <a:pPr lvl="0">
              <a:spcBef>
                <a:spcPts val="0"/>
              </a:spcBef>
              <a:buNone/>
            </a:pPr>
            <a:r>
              <a:t/>
            </a:r>
            <a:endParaRPr/>
          </a:p>
        </p:txBody>
      </p:sp>
      <p:sp>
        <p:nvSpPr>
          <p:cNvPr id="318" name="Shape 318"/>
          <p:cNvSpPr txBox="1"/>
          <p:nvPr>
            <p:ph idx="1" type="body"/>
          </p:nvPr>
        </p:nvSpPr>
        <p:spPr>
          <a:xfrm>
            <a:off x="399650" y="1051872"/>
            <a:ext cx="8229600" cy="5604600"/>
          </a:xfrm>
          <a:prstGeom prst="rect">
            <a:avLst/>
          </a:prstGeom>
        </p:spPr>
        <p:txBody>
          <a:bodyPr anchorCtr="0" anchor="t" bIns="91425" lIns="91425" rIns="91425" tIns="91425">
            <a:noAutofit/>
          </a:bodyPr>
          <a:lstStyle/>
          <a:p>
            <a:pPr lvl="0">
              <a:spcBef>
                <a:spcPts val="0"/>
              </a:spcBef>
              <a:buNone/>
            </a:pPr>
            <a:r>
              <a:rPr lang="en-US"/>
              <a:t>Communication</a:t>
            </a:r>
          </a:p>
          <a:p>
            <a:pPr lvl="0">
              <a:spcBef>
                <a:spcPts val="0"/>
              </a:spcBef>
              <a:buNone/>
            </a:pPr>
            <a:r>
              <a:t/>
            </a:r>
            <a:endParaRPr/>
          </a:p>
          <a:p>
            <a:pPr indent="-69850" lvl="0" marL="0" algn="l">
              <a:lnSpc>
                <a:spcPct val="115000"/>
              </a:lnSpc>
              <a:spcBef>
                <a:spcPts val="700"/>
              </a:spcBef>
              <a:buClr>
                <a:schemeClr val="dk1"/>
              </a:buClr>
              <a:buSzPct val="39285"/>
              <a:buFont typeface="Arial"/>
              <a:buNone/>
            </a:pPr>
            <a:r>
              <a:rPr lang="en-US" sz="2800">
                <a:latin typeface="Arial"/>
                <a:ea typeface="Arial"/>
                <a:cs typeface="Arial"/>
                <a:sym typeface="Arial"/>
              </a:rPr>
              <a:t>•Google Classroom</a:t>
            </a:r>
          </a:p>
          <a:p>
            <a:pPr indent="-69850" lvl="0" marL="0" algn="l">
              <a:lnSpc>
                <a:spcPct val="115000"/>
              </a:lnSpc>
              <a:spcBef>
                <a:spcPts val="700"/>
              </a:spcBef>
              <a:buClr>
                <a:schemeClr val="dk1"/>
              </a:buClr>
              <a:buSzPct val="39285"/>
              <a:buFont typeface="Arial"/>
              <a:buNone/>
            </a:pPr>
            <a:r>
              <a:rPr lang="en-US" sz="2800">
                <a:latin typeface="Arial"/>
                <a:ea typeface="Arial"/>
                <a:cs typeface="Arial"/>
                <a:sym typeface="Arial"/>
              </a:rPr>
              <a:t>•ManageBac</a:t>
            </a:r>
          </a:p>
          <a:p>
            <a:pPr indent="-69850" lvl="0" marL="0" algn="l">
              <a:lnSpc>
                <a:spcPct val="115000"/>
              </a:lnSpc>
              <a:spcBef>
                <a:spcPts val="700"/>
              </a:spcBef>
              <a:buClr>
                <a:schemeClr val="dk1"/>
              </a:buClr>
              <a:buSzPct val="39285"/>
              <a:buFont typeface="Arial"/>
              <a:buNone/>
            </a:pPr>
            <a:r>
              <a:rPr lang="en-US" sz="2800">
                <a:latin typeface="Arial"/>
                <a:ea typeface="Arial"/>
                <a:cs typeface="Arial"/>
                <a:sym typeface="Arial"/>
              </a:rPr>
              <a:t>•Enews</a:t>
            </a:r>
          </a:p>
          <a:p>
            <a:pPr indent="-69850" lvl="0" marL="0" algn="l">
              <a:lnSpc>
                <a:spcPct val="115000"/>
              </a:lnSpc>
              <a:spcBef>
                <a:spcPts val="700"/>
              </a:spcBef>
              <a:buClr>
                <a:schemeClr val="dk1"/>
              </a:buClr>
              <a:buSzPct val="39285"/>
              <a:buFont typeface="Arial"/>
              <a:buNone/>
            </a:pPr>
            <a:r>
              <a:rPr lang="en-US" sz="2800">
                <a:latin typeface="Arial"/>
                <a:ea typeface="Arial"/>
                <a:cs typeface="Arial"/>
                <a:sym typeface="Arial"/>
              </a:rPr>
              <a:t>•BIS Website- Supply List, Handbook etc.</a:t>
            </a:r>
          </a:p>
          <a:p>
            <a:pPr indent="-69850" lvl="0" marL="0" rtl="0" algn="l">
              <a:lnSpc>
                <a:spcPct val="115000"/>
              </a:lnSpc>
              <a:spcBef>
                <a:spcPts val="700"/>
              </a:spcBef>
              <a:buClr>
                <a:schemeClr val="dk1"/>
              </a:buClr>
              <a:buSzPct val="39285"/>
              <a:buFont typeface="Arial"/>
              <a:buNone/>
            </a:pPr>
            <a:r>
              <a:rPr lang="en-US" sz="2800">
                <a:latin typeface="Arial"/>
                <a:ea typeface="Arial"/>
                <a:cs typeface="Arial"/>
                <a:sym typeface="Arial"/>
              </a:rPr>
              <a:t>•Weekly Parent Newsletter</a:t>
            </a:r>
          </a:p>
          <a:p>
            <a:pPr indent="-69850" lvl="0" marL="0" rtl="0" algn="l">
              <a:lnSpc>
                <a:spcPct val="115000"/>
              </a:lnSpc>
              <a:spcBef>
                <a:spcPts val="700"/>
              </a:spcBef>
              <a:buClr>
                <a:schemeClr val="dk1"/>
              </a:buClr>
              <a:buSzPct val="39285"/>
              <a:buFont typeface="Arial"/>
              <a:buNone/>
            </a:pPr>
            <a:r>
              <a:rPr lang="en-US" sz="2800">
                <a:latin typeface="Arial"/>
                <a:ea typeface="Arial"/>
                <a:cs typeface="Arial"/>
                <a:sym typeface="Arial"/>
              </a:rPr>
              <a:t>•BIS 31st Anniversary/International Day-September, 4th</a:t>
            </a:r>
          </a:p>
          <a:p>
            <a:pPr indent="-69850" lvl="0" marL="0" rtl="0" algn="l">
              <a:lnSpc>
                <a:spcPct val="115000"/>
              </a:lnSpc>
              <a:spcBef>
                <a:spcPts val="700"/>
              </a:spcBef>
              <a:buClr>
                <a:schemeClr val="dk1"/>
              </a:buClr>
              <a:buSzPct val="39285"/>
              <a:buFont typeface="Arial"/>
              <a:buNone/>
            </a:pPr>
            <a:r>
              <a:t/>
            </a:r>
            <a:endParaRPr sz="2800">
              <a:latin typeface="Arial"/>
              <a:ea typeface="Arial"/>
              <a:cs typeface="Arial"/>
              <a:sym typeface="Arial"/>
            </a:endParaRPr>
          </a:p>
          <a:p>
            <a:pPr indent="-69850" lvl="0" marL="0" algn="l">
              <a:lnSpc>
                <a:spcPct val="115000"/>
              </a:lnSpc>
              <a:spcBef>
                <a:spcPts val="700"/>
              </a:spcBef>
              <a:buClr>
                <a:schemeClr val="dk1"/>
              </a:buClr>
              <a:buSzPct val="39285"/>
              <a:buFont typeface="Arial"/>
              <a:buNone/>
            </a:pPr>
            <a:r>
              <a:t/>
            </a:r>
            <a:endParaRPr sz="2800">
              <a:latin typeface="Arial"/>
              <a:ea typeface="Arial"/>
              <a:cs typeface="Arial"/>
              <a:sym typeface="Arial"/>
            </a:endParaRPr>
          </a:p>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457200" y="828820"/>
            <a:ext cx="8229600" cy="1143000"/>
          </a:xfrm>
          <a:prstGeom prst="rect">
            <a:avLst/>
          </a:prstGeom>
        </p:spPr>
        <p:txBody>
          <a:bodyPr anchorCtr="0" anchor="ctr" bIns="91425" lIns="91425" rIns="91425" tIns="91425">
            <a:noAutofit/>
          </a:bodyPr>
          <a:lstStyle/>
          <a:p>
            <a:pPr lvl="0">
              <a:spcBef>
                <a:spcPts val="0"/>
              </a:spcBef>
              <a:buNone/>
            </a:pPr>
            <a:r>
              <a:t/>
            </a:r>
            <a:endParaRPr/>
          </a:p>
        </p:txBody>
      </p:sp>
      <p:sp>
        <p:nvSpPr>
          <p:cNvPr id="325" name="Shape 325"/>
          <p:cNvSpPr txBox="1"/>
          <p:nvPr>
            <p:ph idx="1" type="body"/>
          </p:nvPr>
        </p:nvSpPr>
        <p:spPr>
          <a:xfrm>
            <a:off x="399650" y="1051872"/>
            <a:ext cx="8229600" cy="5604600"/>
          </a:xfrm>
          <a:prstGeom prst="rect">
            <a:avLst/>
          </a:prstGeom>
        </p:spPr>
        <p:txBody>
          <a:bodyPr anchorCtr="0" anchor="t" bIns="91425" lIns="91425" rIns="91425" tIns="91425">
            <a:noAutofit/>
          </a:bodyPr>
          <a:lstStyle/>
          <a:p>
            <a:pPr lvl="0">
              <a:spcBef>
                <a:spcPts val="0"/>
              </a:spcBef>
              <a:buNone/>
            </a:pPr>
            <a:r>
              <a:rPr lang="en-US" sz="4400">
                <a:latin typeface="Arial"/>
                <a:ea typeface="Arial"/>
                <a:cs typeface="Arial"/>
                <a:sym typeface="Arial"/>
              </a:rPr>
              <a:t>Questions…..Answers</a:t>
            </a:r>
          </a:p>
          <a:p>
            <a:pPr indent="-69850" lvl="0" marL="0">
              <a:lnSpc>
                <a:spcPct val="115000"/>
              </a:lnSpc>
              <a:spcBef>
                <a:spcPts val="700"/>
              </a:spcBef>
              <a:buClr>
                <a:schemeClr val="dk1"/>
              </a:buClr>
              <a:buSzPct val="39285"/>
              <a:buFont typeface="Arial"/>
              <a:buNone/>
            </a:pPr>
            <a:r>
              <a:t/>
            </a:r>
            <a:endParaRPr sz="2800">
              <a:latin typeface="Arial"/>
              <a:ea typeface="Arial"/>
              <a:cs typeface="Arial"/>
              <a:sym typeface="Arial"/>
            </a:endParaRPr>
          </a:p>
          <a:p>
            <a:pPr indent="-69850" lvl="0" marL="0">
              <a:lnSpc>
                <a:spcPct val="115000"/>
              </a:lnSpc>
              <a:spcBef>
                <a:spcPts val="700"/>
              </a:spcBef>
              <a:buClr>
                <a:schemeClr val="dk1"/>
              </a:buClr>
              <a:buSzPct val="39285"/>
              <a:buFont typeface="Arial"/>
              <a:buNone/>
            </a:pPr>
            <a:r>
              <a:rPr lang="en-US" sz="2800">
                <a:latin typeface="Arial"/>
                <a:ea typeface="Arial"/>
                <a:cs typeface="Arial"/>
                <a:sym typeface="Arial"/>
              </a:rPr>
              <a:t>Where do I go?</a:t>
            </a:r>
          </a:p>
          <a:p>
            <a:pPr indent="-69850" lvl="0" marL="0" rtl="0">
              <a:lnSpc>
                <a:spcPct val="115000"/>
              </a:lnSpc>
              <a:spcBef>
                <a:spcPts val="700"/>
              </a:spcBef>
              <a:buClr>
                <a:schemeClr val="dk1"/>
              </a:buClr>
              <a:buSzPct val="39285"/>
              <a:buFont typeface="Arial"/>
              <a:buNone/>
            </a:pPr>
            <a:r>
              <a:rPr lang="en-US" sz="2800">
                <a:latin typeface="Arial"/>
                <a:ea typeface="Arial"/>
                <a:cs typeface="Arial"/>
                <a:sym typeface="Arial"/>
              </a:rPr>
              <a:t> 4:25 Start in your first block class. Class is 10 minutes, you then have 5 minutes to get to the next class.</a:t>
            </a:r>
          </a:p>
          <a:p>
            <a:pPr indent="-69850" lvl="0" marL="0" rtl="0">
              <a:lnSpc>
                <a:spcPct val="115000"/>
              </a:lnSpc>
              <a:spcBef>
                <a:spcPts val="700"/>
              </a:spcBef>
              <a:buClr>
                <a:schemeClr val="dk1"/>
              </a:buClr>
              <a:buSzPct val="39285"/>
              <a:buFont typeface="Arial"/>
              <a:buNone/>
            </a:pPr>
            <a:r>
              <a:rPr lang="en-US" sz="2800">
                <a:latin typeface="Arial"/>
                <a:ea typeface="Arial"/>
                <a:cs typeface="Arial"/>
                <a:sym typeface="Arial"/>
              </a:rPr>
              <a:t>**If you are lost we have STUCO ambassadors available or come to the office and we will take care of you from there!</a:t>
            </a:r>
          </a:p>
          <a:p>
            <a:pPr lvl="0">
              <a:spcBef>
                <a:spcPts val="0"/>
              </a:spcBef>
              <a:buNone/>
            </a:pPr>
            <a:r>
              <a:t/>
            </a:r>
            <a:endParaRPr sz="44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457200" y="828820"/>
            <a:ext cx="8229600" cy="1143000"/>
          </a:xfrm>
          <a:prstGeom prst="rect">
            <a:avLst/>
          </a:prstGeom>
        </p:spPr>
        <p:txBody>
          <a:bodyPr anchorCtr="0" anchor="ctr" bIns="91425" lIns="91425" rIns="91425" tIns="91425">
            <a:noAutofit/>
          </a:bodyPr>
          <a:lstStyle/>
          <a:p>
            <a:pPr lvl="0">
              <a:spcBef>
                <a:spcPts val="0"/>
              </a:spcBef>
              <a:buNone/>
            </a:pPr>
            <a:r>
              <a:t/>
            </a:r>
            <a:endParaRPr/>
          </a:p>
        </p:txBody>
      </p:sp>
      <p:sp>
        <p:nvSpPr>
          <p:cNvPr id="332" name="Shape 332"/>
          <p:cNvSpPr txBox="1"/>
          <p:nvPr>
            <p:ph idx="1" type="body"/>
          </p:nvPr>
        </p:nvSpPr>
        <p:spPr>
          <a:xfrm>
            <a:off x="399650" y="1051872"/>
            <a:ext cx="8229600" cy="5604600"/>
          </a:xfrm>
          <a:prstGeom prst="rect">
            <a:avLst/>
          </a:prstGeom>
        </p:spPr>
        <p:txBody>
          <a:bodyPr anchorCtr="0" anchor="t" bIns="91425" lIns="91425" rIns="91425" tIns="91425">
            <a:noAutofit/>
          </a:bodyPr>
          <a:lstStyle/>
          <a:p>
            <a:pPr lvl="0">
              <a:spcBef>
                <a:spcPts val="0"/>
              </a:spcBef>
              <a:buNone/>
            </a:pPr>
            <a:r>
              <a:rPr lang="en-US" sz="4400">
                <a:latin typeface="Arial"/>
                <a:ea typeface="Arial"/>
                <a:cs typeface="Arial"/>
                <a:sym typeface="Arial"/>
              </a:rPr>
              <a:t>Have a Wonderful Evening</a:t>
            </a:r>
          </a:p>
          <a:p>
            <a:pPr lvl="0">
              <a:spcBef>
                <a:spcPts val="0"/>
              </a:spcBef>
              <a:buNone/>
            </a:pPr>
            <a:r>
              <a:t/>
            </a:r>
            <a:endParaRPr sz="4400">
              <a:latin typeface="Arial"/>
              <a:ea typeface="Arial"/>
              <a:cs typeface="Arial"/>
              <a:sym typeface="Arial"/>
            </a:endParaRPr>
          </a:p>
        </p:txBody>
      </p:sp>
      <p:pic>
        <p:nvPicPr>
          <p:cNvPr id="333" name="Shape 333"/>
          <p:cNvPicPr preferRelativeResize="0"/>
          <p:nvPr/>
        </p:nvPicPr>
        <p:blipFill>
          <a:blip r:embed="rId3">
            <a:alphaModFix/>
          </a:blip>
          <a:stretch>
            <a:fillRect/>
          </a:stretch>
        </p:blipFill>
        <p:spPr>
          <a:xfrm>
            <a:off x="885675" y="2428524"/>
            <a:ext cx="7506550" cy="3266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457200" y="828820"/>
            <a:ext cx="8229600" cy="1143000"/>
          </a:xfrm>
          <a:prstGeom prst="rect">
            <a:avLst/>
          </a:prstGeom>
        </p:spPr>
        <p:txBody>
          <a:bodyPr anchorCtr="0" anchor="ctr" bIns="91425" lIns="91425" rIns="91425" tIns="91425">
            <a:noAutofit/>
          </a:bodyPr>
          <a:lstStyle/>
          <a:p>
            <a:pPr lvl="0">
              <a:spcBef>
                <a:spcPts val="0"/>
              </a:spcBef>
              <a:buNone/>
            </a:pPr>
            <a:r>
              <a:t/>
            </a:r>
            <a:endParaRPr/>
          </a:p>
        </p:txBody>
      </p:sp>
      <p:sp>
        <p:nvSpPr>
          <p:cNvPr id="232" name="Shape 232"/>
          <p:cNvSpPr txBox="1"/>
          <p:nvPr>
            <p:ph idx="1" type="body"/>
          </p:nvPr>
        </p:nvSpPr>
        <p:spPr>
          <a:xfrm>
            <a:off x="399650" y="1051872"/>
            <a:ext cx="8229600" cy="5604600"/>
          </a:xfrm>
          <a:prstGeom prst="rect">
            <a:avLst/>
          </a:prstGeom>
        </p:spPr>
        <p:txBody>
          <a:bodyPr anchorCtr="0" anchor="t" bIns="91425" lIns="91425" rIns="91425" tIns="91425">
            <a:noAutofit/>
          </a:bodyPr>
          <a:lstStyle/>
          <a:p>
            <a:pPr lvl="0">
              <a:spcBef>
                <a:spcPts val="0"/>
              </a:spcBef>
              <a:buNone/>
            </a:pPr>
            <a:r>
              <a:rPr lang="en-US"/>
              <a:t>BIS Values</a:t>
            </a:r>
          </a:p>
          <a:p>
            <a:pPr indent="0" lvl="0" marL="0" algn="l">
              <a:spcBef>
                <a:spcPts val="0"/>
              </a:spcBef>
              <a:buNone/>
            </a:pPr>
            <a:r>
              <a:t/>
            </a:r>
            <a:endParaRPr/>
          </a:p>
          <a:p>
            <a:pPr lvl="0">
              <a:spcBef>
                <a:spcPts val="0"/>
              </a:spcBef>
              <a:buNone/>
            </a:pPr>
            <a:r>
              <a:rPr lang="en-US" sz="2400"/>
              <a:t>Our values are derived from the IB Learner Profile. Through these attributes, we embed the concept of internationalism and provide opportunities for leadership within our community and in our curriculum. All members of the BIS community strive to be:</a:t>
            </a:r>
            <a:br>
              <a:rPr lang="en-US" sz="2400"/>
            </a:br>
            <a:br>
              <a:rPr lang="en-US" sz="2400"/>
            </a:br>
            <a:r>
              <a:rPr lang="en-US" sz="2400"/>
              <a:t>Reflective	Risk-takers	Knowledgeable	Balanced	Inquirers</a:t>
            </a:r>
            <a:br>
              <a:rPr lang="en-US" sz="2400"/>
            </a:br>
            <a:r>
              <a:rPr lang="en-US" sz="2400"/>
              <a:t>Thinkers	Principled	Communicators	Caring	Open-minded</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457200" y="828820"/>
            <a:ext cx="8229600" cy="1143000"/>
          </a:xfrm>
          <a:prstGeom prst="rect">
            <a:avLst/>
          </a:prstGeom>
        </p:spPr>
        <p:txBody>
          <a:bodyPr anchorCtr="0" anchor="ctr" bIns="91425" lIns="91425" rIns="91425" tIns="91425">
            <a:noAutofit/>
          </a:bodyPr>
          <a:lstStyle/>
          <a:p>
            <a:pPr indent="-209550" lvl="0" marL="342900" rtl="0" algn="ctr">
              <a:spcBef>
                <a:spcPts val="0"/>
              </a:spcBef>
              <a:buClr>
                <a:schemeClr val="dk1"/>
              </a:buClr>
              <a:buSzPct val="34375"/>
              <a:buFont typeface="Arial"/>
              <a:buNone/>
            </a:pPr>
            <a:r>
              <a:rPr lang="en-US" sz="3200">
                <a:solidFill>
                  <a:srgbClr val="1C4587"/>
                </a:solidFill>
              </a:rPr>
              <a:t>Expectations</a:t>
            </a:r>
          </a:p>
        </p:txBody>
      </p:sp>
      <p:sp>
        <p:nvSpPr>
          <p:cNvPr id="239" name="Shape 239"/>
          <p:cNvSpPr txBox="1"/>
          <p:nvPr>
            <p:ph idx="1" type="body"/>
          </p:nvPr>
        </p:nvSpPr>
        <p:spPr>
          <a:xfrm>
            <a:off x="457200" y="1971825"/>
            <a:ext cx="8229600" cy="4423200"/>
          </a:xfrm>
          <a:prstGeom prst="rect">
            <a:avLst/>
          </a:prstGeom>
        </p:spPr>
        <p:txBody>
          <a:bodyPr anchorCtr="0" anchor="t" bIns="91425" lIns="91425" rIns="91425" tIns="91425">
            <a:noAutofit/>
          </a:bodyPr>
          <a:lstStyle/>
          <a:p>
            <a:pPr indent="-69850" lvl="0" marL="0" algn="l">
              <a:lnSpc>
                <a:spcPct val="115000"/>
              </a:lnSpc>
              <a:spcBef>
                <a:spcPts val="700"/>
              </a:spcBef>
              <a:buClr>
                <a:schemeClr val="dk1"/>
              </a:buClr>
              <a:buSzPct val="39285"/>
              <a:buFont typeface="Arial"/>
              <a:buNone/>
            </a:pPr>
            <a:r>
              <a:rPr lang="en-US" sz="2800">
                <a:latin typeface="Arial"/>
                <a:ea typeface="Arial"/>
                <a:cs typeface="Arial"/>
                <a:sym typeface="Arial"/>
              </a:rPr>
              <a:t>•</a:t>
            </a:r>
            <a:r>
              <a:rPr lang="en-US" sz="2800">
                <a:solidFill>
                  <a:srgbClr val="1C4587"/>
                </a:solidFill>
                <a:latin typeface="Galdeano"/>
                <a:ea typeface="Galdeano"/>
                <a:cs typeface="Galdeano"/>
                <a:sym typeface="Galdeano"/>
              </a:rPr>
              <a:t>Attendance</a:t>
            </a:r>
          </a:p>
          <a:p>
            <a:pPr indent="-69850" lvl="0" marL="0" algn="l">
              <a:lnSpc>
                <a:spcPct val="115000"/>
              </a:lnSpc>
              <a:spcBef>
                <a:spcPts val="700"/>
              </a:spcBef>
              <a:buClr>
                <a:schemeClr val="dk1"/>
              </a:buClr>
              <a:buSzPct val="39285"/>
              <a:buFont typeface="Arial"/>
              <a:buNone/>
            </a:pPr>
            <a:r>
              <a:rPr lang="en-US" sz="2800">
                <a:solidFill>
                  <a:srgbClr val="1C4587"/>
                </a:solidFill>
                <a:latin typeface="Galdeano"/>
                <a:ea typeface="Galdeano"/>
                <a:cs typeface="Galdeano"/>
                <a:sym typeface="Galdeano"/>
              </a:rPr>
              <a:t>•Attire</a:t>
            </a:r>
          </a:p>
          <a:p>
            <a:pPr indent="-69850" lvl="0" marL="0" algn="l">
              <a:lnSpc>
                <a:spcPct val="115000"/>
              </a:lnSpc>
              <a:spcBef>
                <a:spcPts val="700"/>
              </a:spcBef>
              <a:buClr>
                <a:schemeClr val="dk1"/>
              </a:buClr>
              <a:buSzPct val="39285"/>
              <a:buFont typeface="Arial"/>
              <a:buNone/>
            </a:pPr>
            <a:r>
              <a:rPr lang="en-US" sz="2800">
                <a:solidFill>
                  <a:srgbClr val="1C4587"/>
                </a:solidFill>
                <a:latin typeface="Galdeano"/>
                <a:ea typeface="Galdeano"/>
                <a:cs typeface="Galdeano"/>
                <a:sym typeface="Galdeano"/>
              </a:rPr>
              <a:t>•Behavior</a:t>
            </a:r>
          </a:p>
          <a:p>
            <a:pPr indent="-69850" lvl="0" marL="0" algn="l">
              <a:lnSpc>
                <a:spcPct val="115000"/>
              </a:lnSpc>
              <a:spcBef>
                <a:spcPts val="700"/>
              </a:spcBef>
              <a:buClr>
                <a:schemeClr val="dk1"/>
              </a:buClr>
              <a:buSzPct val="39285"/>
              <a:buFont typeface="Arial"/>
              <a:buNone/>
            </a:pPr>
            <a:r>
              <a:rPr lang="en-US" sz="2800">
                <a:solidFill>
                  <a:srgbClr val="1C4587"/>
                </a:solidFill>
                <a:latin typeface="Galdeano"/>
                <a:ea typeface="Galdeano"/>
                <a:cs typeface="Galdeano"/>
                <a:sym typeface="Galdeano"/>
              </a:rPr>
              <a:t>•Homework – Outcomes Based School</a:t>
            </a:r>
          </a:p>
          <a:p>
            <a:pPr indent="-69850" lvl="0" marL="0" algn="l">
              <a:lnSpc>
                <a:spcPct val="115000"/>
              </a:lnSpc>
              <a:spcBef>
                <a:spcPts val="700"/>
              </a:spcBef>
              <a:buClr>
                <a:schemeClr val="dk1"/>
              </a:buClr>
              <a:buSzPct val="39285"/>
              <a:buFont typeface="Arial"/>
              <a:buNone/>
            </a:pPr>
            <a:r>
              <a:rPr lang="en-US" sz="2800">
                <a:solidFill>
                  <a:srgbClr val="1C4587"/>
                </a:solidFill>
                <a:latin typeface="Galdeano"/>
                <a:ea typeface="Galdeano"/>
                <a:cs typeface="Galdeano"/>
                <a:sym typeface="Galdeano"/>
              </a:rPr>
              <a:t>•Parent Involvement</a:t>
            </a:r>
          </a:p>
          <a:p>
            <a:pPr indent="0" lvl="0" marL="0" rtl="0" algn="l">
              <a:lnSpc>
                <a:spcPct val="115000"/>
              </a:lnSpc>
              <a:spcBef>
                <a:spcPts val="700"/>
              </a:spcBef>
              <a:buNone/>
            </a:pPr>
            <a:r>
              <a:rPr lang="en-US" sz="2800">
                <a:solidFill>
                  <a:srgbClr val="1C4587"/>
                </a:solidFill>
                <a:latin typeface="Galdeano"/>
                <a:ea typeface="Galdeano"/>
                <a:cs typeface="Galdeano"/>
                <a:sym typeface="Galdeano"/>
              </a:rPr>
              <a:t>•ManageBac/Google Classroom</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457200" y="828823"/>
            <a:ext cx="8229600" cy="834900"/>
          </a:xfrm>
          <a:prstGeom prst="rect">
            <a:avLst/>
          </a:prstGeom>
        </p:spPr>
        <p:txBody>
          <a:bodyPr anchorCtr="0" anchor="ctr" bIns="91425" lIns="91425" rIns="91425" tIns="91425">
            <a:noAutofit/>
          </a:bodyPr>
          <a:lstStyle/>
          <a:p>
            <a:pPr lvl="0">
              <a:spcBef>
                <a:spcPts val="0"/>
              </a:spcBef>
              <a:buNone/>
            </a:pPr>
            <a:r>
              <a:rPr b="0" lang="en-US" sz="4400">
                <a:solidFill>
                  <a:schemeClr val="dk1"/>
                </a:solidFill>
                <a:latin typeface="Arial"/>
                <a:ea typeface="Arial"/>
                <a:cs typeface="Arial"/>
                <a:sym typeface="Arial"/>
              </a:rPr>
              <a:t>Introducing……</a:t>
            </a:r>
          </a:p>
        </p:txBody>
      </p:sp>
      <p:sp>
        <p:nvSpPr>
          <p:cNvPr id="246" name="Shape 246"/>
          <p:cNvSpPr txBox="1"/>
          <p:nvPr>
            <p:ph idx="1" type="body"/>
          </p:nvPr>
        </p:nvSpPr>
        <p:spPr>
          <a:xfrm>
            <a:off x="457200" y="1902624"/>
            <a:ext cx="4038600" cy="4616100"/>
          </a:xfrm>
          <a:prstGeom prst="rect">
            <a:avLst/>
          </a:prstGeom>
        </p:spPr>
        <p:txBody>
          <a:bodyPr anchorCtr="0" anchor="t" bIns="91425" lIns="91425" rIns="91425" tIns="91425">
            <a:noAutofit/>
          </a:bodyPr>
          <a:lstStyle/>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rtl="0">
              <a:lnSpc>
                <a:spcPct val="115000"/>
              </a:lnSpc>
              <a:spcBef>
                <a:spcPts val="600"/>
              </a:spcBef>
              <a:buClr>
                <a:schemeClr val="dk1"/>
              </a:buClr>
              <a:buSzPct val="61111"/>
              <a:buFont typeface="Arial"/>
              <a:buNone/>
            </a:pPr>
            <a:r>
              <a:rPr lang="en-US" sz="1800">
                <a:solidFill>
                  <a:srgbClr val="FF0000"/>
                </a:solidFill>
                <a:latin typeface="Arial"/>
                <a:ea typeface="Arial"/>
                <a:cs typeface="Arial"/>
                <a:sym typeface="Arial"/>
              </a:rPr>
              <a:t>Mr. Hamish Sutherland</a:t>
            </a:r>
          </a:p>
          <a:p>
            <a:pPr indent="-69850" lvl="0" marL="0" rtl="0">
              <a:lnSpc>
                <a:spcPct val="115000"/>
              </a:lnSpc>
              <a:spcBef>
                <a:spcPts val="600"/>
              </a:spcBef>
              <a:buClr>
                <a:schemeClr val="dk1"/>
              </a:buClr>
              <a:buSzPct val="61111"/>
              <a:buFont typeface="Arial"/>
              <a:buNone/>
            </a:pPr>
            <a:r>
              <a:rPr lang="en-US" sz="1800">
                <a:latin typeface="Arial"/>
                <a:ea typeface="Arial"/>
                <a:cs typeface="Arial"/>
                <a:sym typeface="Arial"/>
              </a:rPr>
              <a:t>Student Activities Coordinator</a:t>
            </a:r>
          </a:p>
          <a:p>
            <a:pPr indent="-69850" lvl="0" marL="0" rtl="0">
              <a:lnSpc>
                <a:spcPct val="115000"/>
              </a:lnSpc>
              <a:spcBef>
                <a:spcPts val="600"/>
              </a:spcBef>
              <a:buClr>
                <a:schemeClr val="dk1"/>
              </a:buClr>
              <a:buSzPct val="61111"/>
              <a:buFont typeface="Arial"/>
              <a:buNone/>
            </a:pPr>
            <a:r>
              <a:t/>
            </a:r>
            <a:endParaRPr sz="1800">
              <a:latin typeface="Arial"/>
              <a:ea typeface="Arial"/>
              <a:cs typeface="Arial"/>
              <a:sym typeface="Arial"/>
            </a:endParaRPr>
          </a:p>
          <a:p>
            <a:pPr indent="-69850" lvl="0" marL="0">
              <a:lnSpc>
                <a:spcPct val="115000"/>
              </a:lnSpc>
              <a:spcBef>
                <a:spcPts val="600"/>
              </a:spcBef>
              <a:buClr>
                <a:schemeClr val="dk1"/>
              </a:buClr>
              <a:buSzPct val="61111"/>
              <a:buFont typeface="Arial"/>
              <a:buNone/>
            </a:pPr>
            <a:r>
              <a:t/>
            </a:r>
            <a:endParaRPr sz="1800">
              <a:latin typeface="Arial"/>
              <a:ea typeface="Arial"/>
              <a:cs typeface="Arial"/>
              <a:sym typeface="Arial"/>
            </a:endParaRPr>
          </a:p>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rtl="0">
              <a:lnSpc>
                <a:spcPct val="115000"/>
              </a:lnSpc>
              <a:spcBef>
                <a:spcPts val="0"/>
              </a:spcBef>
              <a:buClr>
                <a:schemeClr val="dk1"/>
              </a:buClr>
              <a:buSzPct val="61111"/>
              <a:buFont typeface="Arial"/>
              <a:buNone/>
            </a:pPr>
            <a:r>
              <a:rPr lang="en-US" sz="1800">
                <a:solidFill>
                  <a:srgbClr val="FF0000"/>
                </a:solidFill>
                <a:latin typeface="Arial"/>
                <a:ea typeface="Arial"/>
                <a:cs typeface="Arial"/>
                <a:sym typeface="Arial"/>
              </a:rPr>
              <a:t>Ms. Karin Holley</a:t>
            </a:r>
          </a:p>
          <a:p>
            <a:pPr indent="-69850" lvl="0" marL="0" rtl="0">
              <a:lnSpc>
                <a:spcPct val="115000"/>
              </a:lnSpc>
              <a:spcBef>
                <a:spcPts val="0"/>
              </a:spcBef>
              <a:buClr>
                <a:schemeClr val="dk1"/>
              </a:buClr>
              <a:buSzPct val="61111"/>
              <a:buFont typeface="Arial"/>
              <a:buNone/>
            </a:pPr>
            <a:r>
              <a:rPr lang="en-US" sz="1800">
                <a:latin typeface="Arial"/>
                <a:ea typeface="Arial"/>
                <a:cs typeface="Arial"/>
                <a:sym typeface="Arial"/>
              </a:rPr>
              <a:t>School Counselor</a:t>
            </a:r>
          </a:p>
          <a:p>
            <a:pPr indent="-69850" lvl="0" marL="0">
              <a:lnSpc>
                <a:spcPct val="115000"/>
              </a:lnSpc>
              <a:spcBef>
                <a:spcPts val="600"/>
              </a:spcBef>
              <a:buClr>
                <a:schemeClr val="dk1"/>
              </a:buClr>
              <a:buSzPct val="61111"/>
              <a:buFont typeface="Arial"/>
              <a:buNone/>
            </a:pPr>
            <a:r>
              <a:t/>
            </a:r>
            <a:endParaRPr sz="1800">
              <a:latin typeface="Arial"/>
              <a:ea typeface="Arial"/>
              <a:cs typeface="Arial"/>
              <a:sym typeface="Arial"/>
            </a:endParaRPr>
          </a:p>
          <a:p>
            <a:pPr indent="-69850" lvl="0" marL="0">
              <a:lnSpc>
                <a:spcPct val="115000"/>
              </a:lnSpc>
              <a:spcBef>
                <a:spcPts val="600"/>
              </a:spcBef>
              <a:buClr>
                <a:schemeClr val="dk1"/>
              </a:buClr>
              <a:buSzPct val="61111"/>
              <a:buFont typeface="Arial"/>
              <a:buNone/>
            </a:pPr>
            <a:r>
              <a:t/>
            </a:r>
            <a:endParaRPr sz="1800">
              <a:latin typeface="Arial"/>
              <a:ea typeface="Arial"/>
              <a:cs typeface="Arial"/>
              <a:sym typeface="Arial"/>
            </a:endParaRPr>
          </a:p>
          <a:p>
            <a:pPr indent="-69850" lvl="0" marL="0">
              <a:lnSpc>
                <a:spcPct val="115000"/>
              </a:lnSpc>
              <a:spcBef>
                <a:spcPts val="600"/>
              </a:spcBef>
              <a:buClr>
                <a:schemeClr val="dk1"/>
              </a:buClr>
              <a:buSzPct val="61111"/>
              <a:buFont typeface="Arial"/>
              <a:buNone/>
            </a:pPr>
            <a:r>
              <a:t/>
            </a:r>
            <a:endParaRPr sz="1800">
              <a:latin typeface="Arial"/>
              <a:ea typeface="Arial"/>
              <a:cs typeface="Arial"/>
              <a:sym typeface="Arial"/>
            </a:endParaRPr>
          </a:p>
          <a:p>
            <a:pPr indent="-69850" lvl="0" marL="0">
              <a:lnSpc>
                <a:spcPct val="115000"/>
              </a:lnSpc>
              <a:spcBef>
                <a:spcPts val="600"/>
              </a:spcBef>
              <a:buClr>
                <a:schemeClr val="dk1"/>
              </a:buClr>
              <a:buSzPct val="61111"/>
              <a:buFont typeface="Arial"/>
              <a:buNone/>
            </a:pPr>
            <a:r>
              <a:t/>
            </a:r>
            <a:endParaRPr sz="1800">
              <a:latin typeface="Arial"/>
              <a:ea typeface="Arial"/>
              <a:cs typeface="Arial"/>
              <a:sym typeface="Arial"/>
            </a:endParaRPr>
          </a:p>
          <a:p>
            <a:pPr lvl="0">
              <a:spcBef>
                <a:spcPts val="0"/>
              </a:spcBef>
              <a:buNone/>
            </a:pPr>
            <a:r>
              <a:t/>
            </a:r>
            <a:endParaRPr/>
          </a:p>
        </p:txBody>
      </p:sp>
      <p:sp>
        <p:nvSpPr>
          <p:cNvPr id="247" name="Shape 247"/>
          <p:cNvSpPr txBox="1"/>
          <p:nvPr>
            <p:ph idx="2" type="body"/>
          </p:nvPr>
        </p:nvSpPr>
        <p:spPr>
          <a:xfrm>
            <a:off x="4648200" y="1992730"/>
            <a:ext cx="4038600" cy="4526100"/>
          </a:xfrm>
          <a:prstGeom prst="rect">
            <a:avLst/>
          </a:prstGeom>
        </p:spPr>
        <p:txBody>
          <a:bodyPr anchorCtr="0" anchor="t" bIns="91425" lIns="91425" rIns="91425" tIns="91425">
            <a:noAutofit/>
          </a:bodyPr>
          <a:lstStyle/>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rtl="0">
              <a:lnSpc>
                <a:spcPct val="115000"/>
              </a:lnSpc>
              <a:spcBef>
                <a:spcPts val="600"/>
              </a:spcBef>
              <a:buClr>
                <a:schemeClr val="dk1"/>
              </a:buClr>
              <a:buSzPct val="61111"/>
              <a:buFont typeface="Arial"/>
              <a:buNone/>
            </a:pPr>
            <a:r>
              <a:rPr lang="en-US" sz="1800">
                <a:solidFill>
                  <a:srgbClr val="FF0000"/>
                </a:solidFill>
                <a:latin typeface="Arial"/>
                <a:ea typeface="Arial"/>
                <a:cs typeface="Arial"/>
                <a:sym typeface="Arial"/>
              </a:rPr>
              <a:t>Ms. McLay</a:t>
            </a:r>
          </a:p>
          <a:p>
            <a:pPr indent="-69850" lvl="0" marL="0" rtl="0">
              <a:lnSpc>
                <a:spcPct val="115000"/>
              </a:lnSpc>
              <a:spcBef>
                <a:spcPts val="600"/>
              </a:spcBef>
              <a:buClr>
                <a:schemeClr val="dk1"/>
              </a:buClr>
              <a:buSzPct val="61111"/>
              <a:buFont typeface="Arial"/>
              <a:buNone/>
            </a:pPr>
            <a:r>
              <a:rPr lang="en-US" sz="1800">
                <a:latin typeface="Arial"/>
                <a:ea typeface="Arial"/>
                <a:cs typeface="Arial"/>
                <a:sym typeface="Arial"/>
              </a:rPr>
              <a:t>MYP Coordinator</a:t>
            </a:r>
          </a:p>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rtl="0">
              <a:lnSpc>
                <a:spcPct val="115000"/>
              </a:lnSpc>
              <a:spcBef>
                <a:spcPts val="600"/>
              </a:spcBef>
              <a:buClr>
                <a:schemeClr val="dk1"/>
              </a:buClr>
              <a:buSzPct val="61111"/>
              <a:buFont typeface="Arial"/>
              <a:buNone/>
            </a:pPr>
            <a:r>
              <a:t/>
            </a:r>
            <a:endParaRPr sz="1800">
              <a:solidFill>
                <a:srgbClr val="FF0000"/>
              </a:solidFill>
              <a:latin typeface="Arial"/>
              <a:ea typeface="Arial"/>
              <a:cs typeface="Arial"/>
              <a:sym typeface="Arial"/>
            </a:endParaRPr>
          </a:p>
          <a:p>
            <a:pPr indent="-69850" lvl="0" marL="0">
              <a:lnSpc>
                <a:spcPct val="115000"/>
              </a:lnSpc>
              <a:spcBef>
                <a:spcPts val="600"/>
              </a:spcBef>
              <a:buClr>
                <a:schemeClr val="dk1"/>
              </a:buClr>
              <a:buSzPct val="61111"/>
              <a:buFont typeface="Arial"/>
              <a:buNone/>
            </a:pPr>
            <a:r>
              <a:rPr lang="en-US" sz="1800">
                <a:solidFill>
                  <a:srgbClr val="FF0000"/>
                </a:solidFill>
                <a:latin typeface="Arial"/>
                <a:ea typeface="Arial"/>
                <a:cs typeface="Arial"/>
                <a:sym typeface="Arial"/>
              </a:rPr>
              <a:t>Mr. Wood</a:t>
            </a:r>
          </a:p>
          <a:p>
            <a:pPr indent="0" lvl="0" marL="0" rtl="0">
              <a:lnSpc>
                <a:spcPct val="115000"/>
              </a:lnSpc>
              <a:spcBef>
                <a:spcPts val="600"/>
              </a:spcBef>
              <a:buNone/>
            </a:pPr>
            <a:r>
              <a:rPr lang="en-US" sz="1800">
                <a:latin typeface="Arial"/>
                <a:ea typeface="Arial"/>
                <a:cs typeface="Arial"/>
                <a:sym typeface="Arial"/>
              </a:rPr>
              <a:t>DP Coordinator</a:t>
            </a:r>
          </a:p>
          <a:p>
            <a:pPr indent="0" lvl="0" marL="0" rtl="0">
              <a:lnSpc>
                <a:spcPct val="115000"/>
              </a:lnSpc>
              <a:spcBef>
                <a:spcPts val="600"/>
              </a:spcBef>
              <a:buNone/>
            </a:pPr>
            <a:r>
              <a:t/>
            </a:r>
            <a:endParaRPr sz="1800">
              <a:latin typeface="Arial"/>
              <a:ea typeface="Arial"/>
              <a:cs typeface="Arial"/>
              <a:sym typeface="Arial"/>
            </a:endParaRPr>
          </a:p>
          <a:p>
            <a:pPr indent="-69850" lvl="0" marL="0">
              <a:lnSpc>
                <a:spcPct val="115000"/>
              </a:lnSpc>
              <a:spcBef>
                <a:spcPts val="600"/>
              </a:spcBef>
              <a:buClr>
                <a:schemeClr val="dk1"/>
              </a:buClr>
              <a:buSzPct val="61111"/>
              <a:buFont typeface="Arial"/>
              <a:buNone/>
            </a:pPr>
            <a:r>
              <a:t/>
            </a:r>
            <a:endParaRPr sz="1800">
              <a:latin typeface="Arial"/>
              <a:ea typeface="Arial"/>
              <a:cs typeface="Arial"/>
              <a:sym typeface="Arial"/>
            </a:endParaRPr>
          </a:p>
        </p:txBody>
      </p:sp>
      <p:pic>
        <p:nvPicPr>
          <p:cNvPr descr="10.jpg" id="248" name="Shape 248"/>
          <p:cNvPicPr preferRelativeResize="0"/>
          <p:nvPr/>
        </p:nvPicPr>
        <p:blipFill>
          <a:blip r:embed="rId3">
            <a:alphaModFix/>
          </a:blip>
          <a:stretch>
            <a:fillRect/>
          </a:stretch>
        </p:blipFill>
        <p:spPr>
          <a:xfrm>
            <a:off x="892099" y="1416250"/>
            <a:ext cx="1423650" cy="1810299"/>
          </a:xfrm>
          <a:prstGeom prst="rect">
            <a:avLst/>
          </a:prstGeom>
          <a:noFill/>
          <a:ln>
            <a:noFill/>
          </a:ln>
        </p:spPr>
      </p:pic>
      <p:pic>
        <p:nvPicPr>
          <p:cNvPr descr="Karin Holley.jpg" id="249" name="Shape 249"/>
          <p:cNvPicPr preferRelativeResize="0"/>
          <p:nvPr/>
        </p:nvPicPr>
        <p:blipFill>
          <a:blip r:embed="rId4">
            <a:alphaModFix/>
          </a:blip>
          <a:stretch>
            <a:fillRect/>
          </a:stretch>
        </p:blipFill>
        <p:spPr>
          <a:xfrm>
            <a:off x="809324" y="4016024"/>
            <a:ext cx="1423650" cy="1752612"/>
          </a:xfrm>
          <a:prstGeom prst="rect">
            <a:avLst/>
          </a:prstGeom>
          <a:noFill/>
          <a:ln>
            <a:noFill/>
          </a:ln>
        </p:spPr>
      </p:pic>
      <p:pic>
        <p:nvPicPr>
          <p:cNvPr descr="Michele McLay.jpg" id="250" name="Shape 250"/>
          <p:cNvPicPr preferRelativeResize="0"/>
          <p:nvPr/>
        </p:nvPicPr>
        <p:blipFill>
          <a:blip r:embed="rId5">
            <a:alphaModFix/>
          </a:blip>
          <a:stretch>
            <a:fillRect/>
          </a:stretch>
        </p:blipFill>
        <p:spPr>
          <a:xfrm>
            <a:off x="5135049" y="1490425"/>
            <a:ext cx="1423649" cy="1810299"/>
          </a:xfrm>
          <a:prstGeom prst="rect">
            <a:avLst/>
          </a:prstGeom>
          <a:noFill/>
          <a:ln>
            <a:noFill/>
          </a:ln>
        </p:spPr>
      </p:pic>
      <p:pic>
        <p:nvPicPr>
          <p:cNvPr descr="mwood_240.jpg" id="251" name="Shape 251"/>
          <p:cNvPicPr preferRelativeResize="0"/>
          <p:nvPr/>
        </p:nvPicPr>
        <p:blipFill>
          <a:blip r:embed="rId6">
            <a:alphaModFix/>
          </a:blip>
          <a:stretch>
            <a:fillRect/>
          </a:stretch>
        </p:blipFill>
        <p:spPr>
          <a:xfrm>
            <a:off x="5038524" y="4080900"/>
            <a:ext cx="1520175" cy="1853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ctrTitle"/>
          </p:nvPr>
        </p:nvSpPr>
        <p:spPr>
          <a:xfrm>
            <a:off x="0" y="1846150"/>
            <a:ext cx="9144000" cy="1895700"/>
          </a:xfrm>
          <a:prstGeom prst="rect">
            <a:avLst/>
          </a:prstGeom>
          <a:solidFill>
            <a:srgbClr val="1C4587"/>
          </a:solidFill>
          <a:ln>
            <a:noFill/>
          </a:ln>
        </p:spPr>
        <p:txBody>
          <a:bodyPr anchorCtr="0" anchor="ctr" bIns="45700" lIns="91425" rIns="91425" tIns="45700">
            <a:noAutofit/>
          </a:bodyPr>
          <a:lstStyle/>
          <a:p>
            <a:pPr lvl="0">
              <a:spcBef>
                <a:spcPts val="0"/>
              </a:spcBef>
              <a:buNone/>
            </a:pPr>
            <a:r>
              <a:t/>
            </a:r>
            <a:endParaRPr b="0" sz="4000">
              <a:solidFill>
                <a:schemeClr val="lt1"/>
              </a:solidFill>
            </a:endParaRPr>
          </a:p>
          <a:p>
            <a:pPr lvl="0">
              <a:spcBef>
                <a:spcPts val="0"/>
              </a:spcBef>
              <a:buNone/>
            </a:pPr>
            <a:r>
              <a:rPr b="0" lang="en-US" sz="4000">
                <a:solidFill>
                  <a:schemeClr val="lt1"/>
                </a:solidFill>
              </a:rPr>
              <a:t>The Middle Years Programme</a:t>
            </a:r>
            <a:br>
              <a:rPr b="0" lang="en-US" sz="4000">
                <a:solidFill>
                  <a:srgbClr val="FF0000"/>
                </a:solidFill>
              </a:rPr>
            </a:br>
            <a:r>
              <a:rPr b="0" lang="en-US" sz="4000">
                <a:solidFill>
                  <a:schemeClr val="lt1"/>
                </a:solidFill>
              </a:rPr>
              <a:t>(Grades 6 to 10)</a:t>
            </a:r>
            <a:br>
              <a:rPr b="0" lang="en-US" sz="4000">
                <a:solidFill>
                  <a:schemeClr val="lt1"/>
                </a:solidFill>
              </a:rPr>
            </a:br>
            <a:r>
              <a:rPr b="0" lang="en-US" sz="4000">
                <a:solidFill>
                  <a:schemeClr val="lt1"/>
                </a:solidFill>
              </a:rPr>
              <a:t>(Year 1 - 5)</a:t>
            </a:r>
          </a:p>
          <a:p>
            <a:pPr lvl="0" rtl="0">
              <a:spcBef>
                <a:spcPts val="0"/>
              </a:spcBef>
              <a:buClr>
                <a:schemeClr val="dk1"/>
              </a:buClr>
              <a:buSzPct val="25000"/>
              <a:buFont typeface="Arial"/>
              <a:buNone/>
            </a:pPr>
            <a:r>
              <a:t/>
            </a:r>
            <a:endParaRPr sz="2800">
              <a:solidFill>
                <a:srgbClr val="244061"/>
              </a:solidFill>
              <a:latin typeface="Rokkitt"/>
              <a:ea typeface="Rokkitt"/>
              <a:cs typeface="Rokkitt"/>
              <a:sym typeface="Rokkitt"/>
            </a:endParaRPr>
          </a:p>
        </p:txBody>
      </p:sp>
      <p:sp>
        <p:nvSpPr>
          <p:cNvPr id="257" name="Shape 257"/>
          <p:cNvSpPr txBox="1"/>
          <p:nvPr>
            <p:ph idx="1" type="subTitle"/>
          </p:nvPr>
        </p:nvSpPr>
        <p:spPr>
          <a:xfrm>
            <a:off x="469400" y="4485275"/>
            <a:ext cx="8428200" cy="2122800"/>
          </a:xfrm>
          <a:prstGeom prst="rect">
            <a:avLst/>
          </a:prstGeom>
          <a:noFill/>
          <a:ln>
            <a:noFill/>
          </a:ln>
        </p:spPr>
        <p:txBody>
          <a:bodyPr anchorCtr="0" anchor="t" bIns="45700" lIns="91425" rIns="91425" tIns="45700">
            <a:noAutofit/>
          </a:bodyPr>
          <a:lstStyle/>
          <a:p>
            <a:pPr lvl="0" rtl="0">
              <a:spcBef>
                <a:spcPts val="600"/>
              </a:spcBef>
              <a:spcAft>
                <a:spcPts val="600"/>
              </a:spcAft>
              <a:buClr>
                <a:schemeClr val="dk1"/>
              </a:buClr>
              <a:buSzPct val="36666"/>
              <a:buFont typeface="Arial"/>
              <a:buNone/>
            </a:pPr>
            <a:r>
              <a:rPr lang="en-US" sz="3000">
                <a:solidFill>
                  <a:srgbClr val="073E87"/>
                </a:solidFill>
                <a:latin typeface="Galdeano"/>
                <a:ea typeface="Galdeano"/>
                <a:cs typeface="Galdeano"/>
                <a:sym typeface="Galdeano"/>
              </a:rPr>
              <a:t>The MYP has been designed as a comprehensive curriculum framework that provides academic challenge and develops the life skills of students from the ages of 11 to 16. </a:t>
            </a:r>
          </a:p>
          <a:p>
            <a:pPr lvl="0" rtl="0" algn="l">
              <a:spcBef>
                <a:spcPts val="600"/>
              </a:spcBef>
              <a:spcAft>
                <a:spcPts val="600"/>
              </a:spcAft>
              <a:buClr>
                <a:schemeClr val="dk1"/>
              </a:buClr>
              <a:buSzPct val="36666"/>
              <a:buFont typeface="Arial"/>
              <a:buNone/>
            </a:pPr>
            <a:r>
              <a:t/>
            </a:r>
            <a:endParaRPr sz="3000">
              <a:solidFill>
                <a:srgbClr val="333333"/>
              </a:solidFill>
              <a:highlight>
                <a:srgbClr val="FBFAF9"/>
              </a:highlight>
              <a:latin typeface="Galdeano"/>
              <a:ea typeface="Galdeano"/>
              <a:cs typeface="Galdeano"/>
              <a:sym typeface="Galdeano"/>
            </a:endParaRPr>
          </a:p>
          <a:p>
            <a:pPr indent="0" lvl="0" marL="0" marR="0" rtl="0" algn="ctr">
              <a:spcBef>
                <a:spcPts val="0"/>
              </a:spcBef>
              <a:buClr>
                <a:srgbClr val="888888"/>
              </a:buClr>
              <a:buSzPct val="25000"/>
              <a:buFont typeface="Arial"/>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id="263" name="Shape 263"/>
          <p:cNvPicPr preferRelativeResize="0"/>
          <p:nvPr/>
        </p:nvPicPr>
        <p:blipFill rotWithShape="1">
          <a:blip r:embed="rId3">
            <a:alphaModFix/>
          </a:blip>
          <a:srcRect b="0" l="0" r="0" t="0"/>
          <a:stretch/>
        </p:blipFill>
        <p:spPr>
          <a:xfrm>
            <a:off x="4741525" y="1992850"/>
            <a:ext cx="4511400" cy="4526100"/>
          </a:xfrm>
          <a:prstGeom prst="rect">
            <a:avLst/>
          </a:prstGeom>
          <a:noFill/>
          <a:ln>
            <a:noFill/>
          </a:ln>
        </p:spPr>
      </p:pic>
      <p:sp>
        <p:nvSpPr>
          <p:cNvPr id="264" name="Shape 264"/>
          <p:cNvSpPr txBox="1"/>
          <p:nvPr>
            <p:ph type="title"/>
          </p:nvPr>
        </p:nvSpPr>
        <p:spPr>
          <a:xfrm>
            <a:off x="457200" y="828820"/>
            <a:ext cx="8229600" cy="1143000"/>
          </a:xfrm>
          <a:prstGeom prst="rect">
            <a:avLst/>
          </a:prstGeom>
        </p:spPr>
        <p:txBody>
          <a:bodyPr anchorCtr="0" anchor="ctr" bIns="91425" lIns="91425" rIns="91425" tIns="91425">
            <a:noAutofit/>
          </a:bodyPr>
          <a:lstStyle/>
          <a:p>
            <a:pPr lvl="0" rtl="0" algn="ctr">
              <a:lnSpc>
                <a:spcPct val="110000"/>
              </a:lnSpc>
              <a:spcBef>
                <a:spcPts val="2200"/>
              </a:spcBef>
              <a:spcAft>
                <a:spcPts val="900"/>
              </a:spcAft>
              <a:buClr>
                <a:schemeClr val="dk1"/>
              </a:buClr>
              <a:buSzPct val="29729"/>
              <a:buFont typeface="Arial"/>
              <a:buNone/>
            </a:pPr>
            <a:r>
              <a:rPr lang="en-US" sz="3700">
                <a:solidFill>
                  <a:srgbClr val="1C4587"/>
                </a:solidFill>
                <a:latin typeface="Galdeano"/>
                <a:ea typeface="Galdeano"/>
                <a:cs typeface="Galdeano"/>
                <a:sym typeface="Galdeano"/>
              </a:rPr>
              <a:t>What the MYP offers students</a:t>
            </a:r>
          </a:p>
          <a:p>
            <a:pPr lvl="0">
              <a:spcBef>
                <a:spcPts val="0"/>
              </a:spcBef>
              <a:buNone/>
            </a:pPr>
            <a:r>
              <a:t/>
            </a:r>
            <a:endParaRPr/>
          </a:p>
        </p:txBody>
      </p:sp>
      <p:sp>
        <p:nvSpPr>
          <p:cNvPr id="265" name="Shape 265"/>
          <p:cNvSpPr txBox="1"/>
          <p:nvPr>
            <p:ph idx="1" type="body"/>
          </p:nvPr>
        </p:nvSpPr>
        <p:spPr>
          <a:xfrm>
            <a:off x="0" y="1660300"/>
            <a:ext cx="5315400" cy="5198100"/>
          </a:xfrm>
          <a:prstGeom prst="rect">
            <a:avLst/>
          </a:prstGeom>
        </p:spPr>
        <p:txBody>
          <a:bodyPr anchorCtr="0" anchor="t" bIns="91425" lIns="91425" rIns="91425" tIns="91425">
            <a:noAutofit/>
          </a:bodyPr>
          <a:lstStyle/>
          <a:p>
            <a:pPr indent="0" lvl="0" marL="0" rtl="0">
              <a:lnSpc>
                <a:spcPct val="115000"/>
              </a:lnSpc>
              <a:spcBef>
                <a:spcPts val="0"/>
              </a:spcBef>
              <a:spcAft>
                <a:spcPts val="600"/>
              </a:spcAft>
              <a:buNone/>
            </a:pPr>
            <a:r>
              <a:rPr lang="en-US" sz="2400">
                <a:solidFill>
                  <a:srgbClr val="073E87"/>
                </a:solidFill>
                <a:latin typeface="Galdeano"/>
                <a:ea typeface="Galdeano"/>
                <a:cs typeface="Galdeano"/>
                <a:sym typeface="Galdeano"/>
              </a:rPr>
              <a:t>Students that participate in the MYP:</a:t>
            </a:r>
          </a:p>
          <a:p>
            <a:pPr indent="-69850" lvl="0" marL="0" rtl="0">
              <a:lnSpc>
                <a:spcPct val="115000"/>
              </a:lnSpc>
              <a:spcBef>
                <a:spcPts val="0"/>
              </a:spcBef>
              <a:spcAft>
                <a:spcPts val="600"/>
              </a:spcAft>
              <a:buClr>
                <a:schemeClr val="dk1"/>
              </a:buClr>
              <a:buSzPct val="45833"/>
              <a:buFont typeface="Arial"/>
              <a:buNone/>
            </a:pPr>
            <a:r>
              <a:t/>
            </a:r>
            <a:endParaRPr sz="2400">
              <a:solidFill>
                <a:srgbClr val="073E87"/>
              </a:solidFill>
              <a:latin typeface="Galdeano"/>
              <a:ea typeface="Galdeano"/>
              <a:cs typeface="Galdeano"/>
              <a:sym typeface="Galdeano"/>
            </a:endParaRPr>
          </a:p>
          <a:p>
            <a:pPr indent="-381000" lvl="0" marL="457200" rtl="0">
              <a:lnSpc>
                <a:spcPct val="115000"/>
              </a:lnSpc>
              <a:spcBef>
                <a:spcPts val="0"/>
              </a:spcBef>
              <a:buClr>
                <a:srgbClr val="073E87"/>
              </a:buClr>
              <a:buSzPct val="100000"/>
              <a:buFont typeface="Arial"/>
              <a:buChar char="●"/>
            </a:pPr>
            <a:r>
              <a:rPr lang="en-US" sz="2400">
                <a:solidFill>
                  <a:srgbClr val="073E87"/>
                </a:solidFill>
                <a:latin typeface="Galdeano"/>
                <a:ea typeface="Galdeano"/>
                <a:cs typeface="Galdeano"/>
                <a:sym typeface="Galdeano"/>
              </a:rPr>
              <a:t>build confidence in managing their own learning</a:t>
            </a:r>
          </a:p>
          <a:p>
            <a:pPr indent="-381000" lvl="0" marL="457200" rtl="0">
              <a:lnSpc>
                <a:spcPct val="115000"/>
              </a:lnSpc>
              <a:spcBef>
                <a:spcPts val="0"/>
              </a:spcBef>
              <a:buClr>
                <a:srgbClr val="073E87"/>
              </a:buClr>
              <a:buSzPct val="100000"/>
              <a:buFont typeface="Arial"/>
              <a:buChar char="●"/>
            </a:pPr>
            <a:r>
              <a:rPr lang="en-US" sz="2400">
                <a:solidFill>
                  <a:srgbClr val="073E87"/>
                </a:solidFill>
                <a:latin typeface="Galdeano"/>
                <a:ea typeface="Galdeano"/>
                <a:cs typeface="Galdeano"/>
                <a:sym typeface="Galdeano"/>
              </a:rPr>
              <a:t>learn by doing, connecting the classroom to the larger world</a:t>
            </a:r>
          </a:p>
          <a:p>
            <a:pPr indent="-381000" lvl="0" marL="457200" rtl="0">
              <a:lnSpc>
                <a:spcPct val="115000"/>
              </a:lnSpc>
              <a:spcBef>
                <a:spcPts val="0"/>
              </a:spcBef>
              <a:buClr>
                <a:srgbClr val="073E87"/>
              </a:buClr>
              <a:buSzPct val="100000"/>
              <a:buFont typeface="Arial"/>
              <a:buChar char="●"/>
            </a:pPr>
            <a:r>
              <a:rPr lang="en-US" sz="2400">
                <a:solidFill>
                  <a:srgbClr val="073E87"/>
                </a:solidFill>
                <a:latin typeface="Galdeano"/>
                <a:ea typeface="Galdeano"/>
                <a:cs typeface="Galdeano"/>
                <a:sym typeface="Galdeano"/>
              </a:rPr>
              <a:t>develop an understanding of global challenges and a commitment to act as responsible citizens.</a:t>
            </a:r>
          </a:p>
          <a:p>
            <a:pPr indent="-381000" lvl="0" marL="457200" rtl="0">
              <a:lnSpc>
                <a:spcPct val="115000"/>
              </a:lnSpc>
              <a:spcBef>
                <a:spcPts val="0"/>
              </a:spcBef>
              <a:buClr>
                <a:srgbClr val="073E87"/>
              </a:buClr>
              <a:buSzPct val="100000"/>
              <a:buFont typeface="Arial"/>
              <a:buChar char="●"/>
            </a:pPr>
            <a:r>
              <a:rPr lang="en-US" sz="2400">
                <a:solidFill>
                  <a:srgbClr val="073E87"/>
                </a:solidFill>
                <a:latin typeface="Galdeano"/>
                <a:ea typeface="Galdeano"/>
                <a:cs typeface="Galdeano"/>
                <a:sym typeface="Galdeano"/>
              </a:rPr>
              <a:t>become creative, critical and reflective thinkers</a:t>
            </a:r>
          </a:p>
          <a:p>
            <a:pPr indent="-69850" lvl="0" marL="0" rtl="0" algn="ctr">
              <a:spcBef>
                <a:spcPts val="0"/>
              </a:spcBef>
              <a:buClr>
                <a:schemeClr val="dk1"/>
              </a:buClr>
              <a:buSzPct val="61111"/>
              <a:buFont typeface="Arial"/>
              <a:buNone/>
            </a:pPr>
            <a:r>
              <a:t/>
            </a:r>
            <a:endParaRPr sz="1800">
              <a:solidFill>
                <a:srgbClr val="888888"/>
              </a:solidFill>
            </a:endParaRPr>
          </a:p>
          <a:p>
            <a:pPr lvl="0">
              <a:spcBef>
                <a:spcPts val="0"/>
              </a:spcBef>
              <a:buNone/>
            </a:pPr>
            <a:r>
              <a:t/>
            </a:r>
            <a:endParaRPr sz="1800"/>
          </a:p>
        </p:txBody>
      </p:sp>
      <p:sp>
        <p:nvSpPr>
          <p:cNvPr id="266" name="Shape 266"/>
          <p:cNvSpPr txBox="1"/>
          <p:nvPr>
            <p:ph idx="2" type="body"/>
          </p:nvPr>
        </p:nvSpPr>
        <p:spPr>
          <a:xfrm>
            <a:off x="5092400" y="1992725"/>
            <a:ext cx="3594300" cy="45261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ctrTitle"/>
          </p:nvPr>
        </p:nvSpPr>
        <p:spPr>
          <a:xfrm>
            <a:off x="357900" y="922249"/>
            <a:ext cx="8428200" cy="1005899"/>
          </a:xfrm>
          <a:prstGeom prst="rect">
            <a:avLst/>
          </a:prstGeom>
        </p:spPr>
        <p:txBody>
          <a:bodyPr anchorCtr="0" anchor="ctr" bIns="91425" lIns="91425" rIns="91425" tIns="91425">
            <a:noAutofit/>
          </a:bodyPr>
          <a:lstStyle/>
          <a:p>
            <a:pPr lvl="0">
              <a:spcBef>
                <a:spcPts val="0"/>
              </a:spcBef>
              <a:buNone/>
            </a:pPr>
            <a:r>
              <a:t/>
            </a:r>
            <a:endParaRPr b="0">
              <a:solidFill>
                <a:srgbClr val="1C4587"/>
              </a:solidFill>
              <a:latin typeface="Galdeano"/>
              <a:ea typeface="Galdeano"/>
              <a:cs typeface="Galdeano"/>
              <a:sym typeface="Galdeano"/>
            </a:endParaRPr>
          </a:p>
          <a:p>
            <a:pPr lvl="0">
              <a:spcBef>
                <a:spcPts val="0"/>
              </a:spcBef>
              <a:buClr>
                <a:schemeClr val="lt1"/>
              </a:buClr>
              <a:buSzPct val="25000"/>
              <a:buFont typeface="Calibri"/>
              <a:buNone/>
            </a:pPr>
            <a:r>
              <a:rPr lang="en-US" sz="3200">
                <a:solidFill>
                  <a:srgbClr val="1C4587"/>
                </a:solidFill>
              </a:rPr>
              <a:t>Parents </a:t>
            </a:r>
            <a:br>
              <a:rPr lang="en-US" sz="3200">
                <a:solidFill>
                  <a:srgbClr val="1C4587"/>
                </a:solidFill>
              </a:rPr>
            </a:br>
            <a:r>
              <a:rPr lang="en-US" sz="3200">
                <a:solidFill>
                  <a:srgbClr val="1C4587"/>
                </a:solidFill>
              </a:rPr>
              <a:t>How can you help? </a:t>
            </a:r>
          </a:p>
          <a:p>
            <a:pPr lvl="0">
              <a:spcBef>
                <a:spcPts val="0"/>
              </a:spcBef>
              <a:buNone/>
            </a:pPr>
            <a:r>
              <a:t/>
            </a:r>
            <a:endParaRPr>
              <a:solidFill>
                <a:srgbClr val="1C4587"/>
              </a:solidFill>
            </a:endParaRPr>
          </a:p>
        </p:txBody>
      </p:sp>
      <p:sp>
        <p:nvSpPr>
          <p:cNvPr id="273" name="Shape 273"/>
          <p:cNvSpPr txBox="1"/>
          <p:nvPr>
            <p:ph idx="1" type="subTitle"/>
          </p:nvPr>
        </p:nvSpPr>
        <p:spPr>
          <a:xfrm>
            <a:off x="357900" y="2029224"/>
            <a:ext cx="8428200" cy="4828800"/>
          </a:xfrm>
          <a:prstGeom prst="rect">
            <a:avLst/>
          </a:prstGeom>
        </p:spPr>
        <p:txBody>
          <a:bodyPr anchorCtr="0" anchor="t" bIns="91425" lIns="91425" rIns="91425" tIns="91425">
            <a:noAutofit/>
          </a:bodyPr>
          <a:lstStyle/>
          <a:p>
            <a:pPr indent="-317500" lvl="0" marL="342900" rtl="0" algn="l">
              <a:spcBef>
                <a:spcPts val="0"/>
              </a:spcBef>
              <a:buClr>
                <a:srgbClr val="1C4587"/>
              </a:buClr>
              <a:buSzPct val="100000"/>
              <a:buChar char="●"/>
            </a:pPr>
            <a:r>
              <a:rPr b="1" lang="en-US" sz="2400">
                <a:solidFill>
                  <a:srgbClr val="1C4587"/>
                </a:solidFill>
                <a:latin typeface="Galdeano"/>
                <a:ea typeface="Galdeano"/>
                <a:cs typeface="Galdeano"/>
                <a:sym typeface="Galdeano"/>
              </a:rPr>
              <a:t>Expect homework.</a:t>
            </a:r>
            <a:r>
              <a:rPr lang="en-US" sz="2400">
                <a:solidFill>
                  <a:srgbClr val="1C4587"/>
                </a:solidFill>
                <a:latin typeface="Galdeano"/>
                <a:ea typeface="Galdeano"/>
                <a:cs typeface="Galdeano"/>
                <a:sym typeface="Galdeano"/>
              </a:rPr>
              <a:t> Provide a workplace for homework to occur. Set a daily routine for your child to sit and complete. Check in</a:t>
            </a:r>
          </a:p>
          <a:p>
            <a:pPr lvl="0" rtl="0" algn="l">
              <a:spcBef>
                <a:spcPts val="0"/>
              </a:spcBef>
              <a:buNone/>
            </a:pPr>
            <a:r>
              <a:t/>
            </a:r>
            <a:endParaRPr sz="2400">
              <a:solidFill>
                <a:srgbClr val="1C4587"/>
              </a:solidFill>
              <a:latin typeface="Galdeano"/>
              <a:ea typeface="Galdeano"/>
              <a:cs typeface="Galdeano"/>
              <a:sym typeface="Galdeano"/>
            </a:endParaRPr>
          </a:p>
          <a:p>
            <a:pPr indent="-317500" lvl="0" marL="342900" rtl="0" algn="l">
              <a:spcBef>
                <a:spcPts val="0"/>
              </a:spcBef>
              <a:buClr>
                <a:srgbClr val="1C4587"/>
              </a:buClr>
              <a:buSzPct val="100000"/>
              <a:buChar char="●"/>
            </a:pPr>
            <a:r>
              <a:rPr b="1" lang="en-US" sz="2400">
                <a:solidFill>
                  <a:srgbClr val="1C4587"/>
                </a:solidFill>
                <a:latin typeface="Galdeano"/>
                <a:ea typeface="Galdeano"/>
                <a:cs typeface="Galdeano"/>
                <a:sym typeface="Galdeano"/>
              </a:rPr>
              <a:t>Assessment tasks. </a:t>
            </a:r>
            <a:r>
              <a:rPr lang="en-US" sz="2400">
                <a:solidFill>
                  <a:srgbClr val="1C4587"/>
                </a:solidFill>
                <a:latin typeface="Galdeano"/>
                <a:ea typeface="Galdeano"/>
                <a:cs typeface="Galdeano"/>
                <a:sym typeface="Galdeano"/>
              </a:rPr>
              <a:t>Insist you see you see your child’s assessment tasks, provide feedback but do not do it for them.   </a:t>
            </a:r>
          </a:p>
          <a:p>
            <a:pPr lvl="0" rtl="0" algn="l">
              <a:spcBef>
                <a:spcPts val="0"/>
              </a:spcBef>
              <a:buNone/>
            </a:pPr>
            <a:r>
              <a:t/>
            </a:r>
            <a:endParaRPr sz="2400">
              <a:solidFill>
                <a:srgbClr val="1C4587"/>
              </a:solidFill>
              <a:latin typeface="Galdeano"/>
              <a:ea typeface="Galdeano"/>
              <a:cs typeface="Galdeano"/>
              <a:sym typeface="Galdeano"/>
            </a:endParaRPr>
          </a:p>
          <a:p>
            <a:pPr indent="-317500" lvl="0" marL="342900" rtl="0" algn="l">
              <a:spcBef>
                <a:spcPts val="0"/>
              </a:spcBef>
              <a:buClr>
                <a:srgbClr val="1C4587"/>
              </a:buClr>
              <a:buSzPct val="100000"/>
              <a:buChar char="●"/>
            </a:pPr>
            <a:r>
              <a:rPr b="1" lang="en-US" sz="2400">
                <a:solidFill>
                  <a:srgbClr val="1C4587"/>
                </a:solidFill>
                <a:latin typeface="Galdeano"/>
                <a:ea typeface="Galdeano"/>
                <a:cs typeface="Galdeano"/>
                <a:sym typeface="Galdeano"/>
              </a:rPr>
              <a:t>Organisation.</a:t>
            </a:r>
            <a:r>
              <a:rPr lang="en-US" sz="2400">
                <a:solidFill>
                  <a:srgbClr val="1C4587"/>
                </a:solidFill>
                <a:latin typeface="Galdeano"/>
                <a:ea typeface="Galdeano"/>
                <a:cs typeface="Galdeano"/>
                <a:sym typeface="Galdeano"/>
              </a:rPr>
              <a:t> Help them to stay organised. Make sure your child has a method to organise him/herself.   </a:t>
            </a:r>
          </a:p>
          <a:p>
            <a:pPr lvl="0" rtl="0" algn="l">
              <a:spcBef>
                <a:spcPts val="0"/>
              </a:spcBef>
              <a:buNone/>
            </a:pPr>
            <a:r>
              <a:rPr lang="en-US" sz="2400">
                <a:solidFill>
                  <a:srgbClr val="1C4587"/>
                </a:solidFill>
                <a:latin typeface="Galdeano"/>
                <a:ea typeface="Galdeano"/>
                <a:cs typeface="Galdeano"/>
                <a:sym typeface="Galdeano"/>
              </a:rPr>
              <a:t>		</a:t>
            </a:r>
          </a:p>
          <a:p>
            <a:pPr indent="-317500" lvl="0" marL="342900" rtl="0" algn="l">
              <a:spcBef>
                <a:spcPts val="0"/>
              </a:spcBef>
              <a:buClr>
                <a:srgbClr val="1C4587"/>
              </a:buClr>
              <a:buSzPct val="100000"/>
              <a:buChar char="●"/>
            </a:pPr>
            <a:r>
              <a:rPr b="1" lang="en-US" sz="2400">
                <a:solidFill>
                  <a:srgbClr val="1C4587"/>
                </a:solidFill>
                <a:latin typeface="Galdeano"/>
                <a:ea typeface="Galdeano"/>
                <a:cs typeface="Galdeano"/>
                <a:sym typeface="Galdeano"/>
              </a:rPr>
              <a:t>A good night’s sleep</a:t>
            </a:r>
            <a:r>
              <a:rPr lang="en-US" sz="2400">
                <a:solidFill>
                  <a:srgbClr val="1C4587"/>
                </a:solidFill>
                <a:latin typeface="Galdeano"/>
                <a:ea typeface="Galdeano"/>
                <a:cs typeface="Galdeano"/>
                <a:sym typeface="Galdeano"/>
              </a:rPr>
              <a:t> - 10-17 year olds need 8-10 hours sleep per night</a:t>
            </a:r>
          </a:p>
          <a:p>
            <a:pPr lvl="0" algn="l">
              <a:spcBef>
                <a:spcPts val="640"/>
              </a:spcBef>
              <a:buNone/>
            </a:pPr>
            <a:r>
              <a:t/>
            </a:r>
            <a:endParaRPr sz="2400">
              <a:solidFill>
                <a:schemeClr val="dk1"/>
              </a:solidFill>
              <a:latin typeface="Galdeano"/>
              <a:ea typeface="Galdeano"/>
              <a:cs typeface="Galdeano"/>
              <a:sym typeface="Galdeano"/>
            </a:endParaRP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ctrTitle"/>
          </p:nvPr>
        </p:nvSpPr>
        <p:spPr>
          <a:xfrm>
            <a:off x="357900" y="964575"/>
            <a:ext cx="8428200" cy="788100"/>
          </a:xfrm>
          <a:prstGeom prst="rect">
            <a:avLst/>
          </a:prstGeom>
        </p:spPr>
        <p:txBody>
          <a:bodyPr anchorCtr="0" anchor="ctr" bIns="91425" lIns="91425" rIns="91425" tIns="91425">
            <a:noAutofit/>
          </a:bodyPr>
          <a:lstStyle/>
          <a:p>
            <a:pPr lvl="0">
              <a:spcBef>
                <a:spcPts val="0"/>
              </a:spcBef>
              <a:buClr>
                <a:srgbClr val="073E87"/>
              </a:buClr>
              <a:buSzPct val="25000"/>
              <a:buFont typeface="Galdeano"/>
              <a:buNone/>
            </a:pPr>
            <a:r>
              <a:rPr lang="en-US" sz="3950">
                <a:solidFill>
                  <a:srgbClr val="1C4587"/>
                </a:solidFill>
                <a:latin typeface="Galdeano"/>
                <a:ea typeface="Galdeano"/>
                <a:cs typeface="Galdeano"/>
                <a:sym typeface="Galdeano"/>
              </a:rPr>
              <a:t>Do you want to know more?</a:t>
            </a:r>
          </a:p>
        </p:txBody>
      </p:sp>
      <p:sp>
        <p:nvSpPr>
          <p:cNvPr id="280" name="Shape 280"/>
          <p:cNvSpPr txBox="1"/>
          <p:nvPr>
            <p:ph idx="1" type="subTitle"/>
          </p:nvPr>
        </p:nvSpPr>
        <p:spPr>
          <a:xfrm>
            <a:off x="357900" y="2079225"/>
            <a:ext cx="8428200" cy="4560900"/>
          </a:xfrm>
          <a:prstGeom prst="rect">
            <a:avLst/>
          </a:prstGeom>
        </p:spPr>
        <p:txBody>
          <a:bodyPr anchorCtr="0" anchor="t" bIns="91425" lIns="91425" rIns="91425" tIns="91425">
            <a:noAutofit/>
          </a:bodyPr>
          <a:lstStyle/>
          <a:p>
            <a:pPr indent="-419100" lvl="0" marL="457200" rtl="0" algn="l">
              <a:lnSpc>
                <a:spcPct val="120000"/>
              </a:lnSpc>
              <a:spcBef>
                <a:spcPts val="0"/>
              </a:spcBef>
              <a:buClr>
                <a:srgbClr val="073E87"/>
              </a:buClr>
              <a:buSzPct val="100000"/>
              <a:buFont typeface="Galdeano"/>
              <a:buChar char="●"/>
            </a:pPr>
            <a:r>
              <a:rPr lang="en-US" sz="3000">
                <a:solidFill>
                  <a:srgbClr val="073E87"/>
                </a:solidFill>
                <a:latin typeface="Galdeano"/>
                <a:ea typeface="Galdeano"/>
                <a:cs typeface="Galdeano"/>
                <a:sym typeface="Galdeano"/>
              </a:rPr>
              <a:t>5 September: MYP parent information session- learn more about the curriculum</a:t>
            </a:r>
          </a:p>
          <a:p>
            <a:pPr lvl="0" rtl="0" algn="l">
              <a:lnSpc>
                <a:spcPct val="120000"/>
              </a:lnSpc>
              <a:spcBef>
                <a:spcPts val="0"/>
              </a:spcBef>
              <a:buNone/>
            </a:pPr>
            <a:r>
              <a:t/>
            </a:r>
            <a:endParaRPr sz="1000">
              <a:solidFill>
                <a:srgbClr val="073E87"/>
              </a:solidFill>
              <a:latin typeface="Galdeano"/>
              <a:ea typeface="Galdeano"/>
              <a:cs typeface="Galdeano"/>
              <a:sym typeface="Galdeano"/>
            </a:endParaRPr>
          </a:p>
          <a:p>
            <a:pPr indent="-419100" lvl="0" marL="457200" rtl="0" algn="l">
              <a:lnSpc>
                <a:spcPct val="120000"/>
              </a:lnSpc>
              <a:spcBef>
                <a:spcPts val="0"/>
              </a:spcBef>
              <a:buClr>
                <a:srgbClr val="073E87"/>
              </a:buClr>
              <a:buSzPct val="100000"/>
              <a:buFont typeface="Galdeano"/>
              <a:buChar char="●"/>
            </a:pPr>
            <a:r>
              <a:rPr lang="en-US" sz="3000">
                <a:solidFill>
                  <a:srgbClr val="073E87"/>
                </a:solidFill>
                <a:latin typeface="Galdeano"/>
                <a:ea typeface="Galdeano"/>
                <a:cs typeface="Galdeano"/>
                <a:sym typeface="Galdeano"/>
              </a:rPr>
              <a:t>BIS eNews for articles related to the MYP </a:t>
            </a:r>
          </a:p>
          <a:p>
            <a:pPr lvl="0" algn="l">
              <a:lnSpc>
                <a:spcPct val="120000"/>
              </a:lnSpc>
              <a:spcBef>
                <a:spcPts val="0"/>
              </a:spcBef>
              <a:buNone/>
            </a:pPr>
            <a:r>
              <a:t/>
            </a:r>
            <a:endParaRPr sz="1000">
              <a:solidFill>
                <a:srgbClr val="073E87"/>
              </a:solidFill>
              <a:latin typeface="Galdeano"/>
              <a:ea typeface="Galdeano"/>
              <a:cs typeface="Galdeano"/>
              <a:sym typeface="Galdeano"/>
            </a:endParaRPr>
          </a:p>
          <a:p>
            <a:pPr indent="-419100" lvl="0" marL="457200" rtl="0" algn="l">
              <a:lnSpc>
                <a:spcPct val="120000"/>
              </a:lnSpc>
              <a:spcBef>
                <a:spcPts val="0"/>
              </a:spcBef>
              <a:buClr>
                <a:srgbClr val="073E87"/>
              </a:buClr>
              <a:buSzPct val="100000"/>
              <a:buFont typeface="Galdeano"/>
              <a:buChar char="●"/>
            </a:pPr>
            <a:r>
              <a:rPr lang="en-US" sz="3000">
                <a:solidFill>
                  <a:srgbClr val="073E87"/>
                </a:solidFill>
                <a:latin typeface="Galdeano"/>
                <a:ea typeface="Galdeano"/>
                <a:cs typeface="Galdeano"/>
                <a:sym typeface="Galdeano"/>
              </a:rPr>
              <a:t>Parent Information Sessions on the MYP </a:t>
            </a:r>
          </a:p>
          <a:p>
            <a:pPr lvl="0" algn="l">
              <a:lnSpc>
                <a:spcPct val="120000"/>
              </a:lnSpc>
              <a:spcBef>
                <a:spcPts val="0"/>
              </a:spcBef>
              <a:buNone/>
            </a:pPr>
            <a:r>
              <a:t/>
            </a:r>
            <a:endParaRPr sz="1000">
              <a:solidFill>
                <a:srgbClr val="073E87"/>
              </a:solidFill>
              <a:latin typeface="Galdeano"/>
              <a:ea typeface="Galdeano"/>
              <a:cs typeface="Galdeano"/>
              <a:sym typeface="Galdeano"/>
            </a:endParaRPr>
          </a:p>
          <a:p>
            <a:pPr indent="-419100" lvl="0" marL="457200" algn="l">
              <a:lnSpc>
                <a:spcPct val="120000"/>
              </a:lnSpc>
              <a:spcBef>
                <a:spcPts val="0"/>
              </a:spcBef>
              <a:buClr>
                <a:srgbClr val="073E87"/>
              </a:buClr>
              <a:buSzPct val="100000"/>
              <a:buFont typeface="Galdeano"/>
              <a:buChar char="●"/>
            </a:pPr>
            <a:r>
              <a:rPr lang="en-US" sz="3000">
                <a:solidFill>
                  <a:srgbClr val="073E87"/>
                </a:solidFill>
                <a:latin typeface="Galdeano"/>
                <a:ea typeface="Galdeano"/>
                <a:cs typeface="Galdeano"/>
                <a:sym typeface="Galdeano"/>
              </a:rPr>
              <a:t>IB Programmes Handbook</a:t>
            </a:r>
          </a:p>
          <a:p>
            <a:pPr lvl="0" algn="l">
              <a:lnSpc>
                <a:spcPct val="120000"/>
              </a:lnSpc>
              <a:spcBef>
                <a:spcPts val="0"/>
              </a:spcBef>
              <a:buNone/>
            </a:pPr>
            <a:r>
              <a:t/>
            </a:r>
            <a:endParaRPr sz="1000">
              <a:solidFill>
                <a:srgbClr val="073E87"/>
              </a:solidFill>
              <a:latin typeface="Galdeano"/>
              <a:ea typeface="Galdeano"/>
              <a:cs typeface="Galdeano"/>
              <a:sym typeface="Galdeano"/>
            </a:endParaRPr>
          </a:p>
          <a:p>
            <a:pPr indent="-419100" lvl="0" marL="457200" algn="l">
              <a:lnSpc>
                <a:spcPct val="120000"/>
              </a:lnSpc>
              <a:spcBef>
                <a:spcPts val="0"/>
              </a:spcBef>
              <a:buClr>
                <a:srgbClr val="073E87"/>
              </a:buClr>
              <a:buSzPct val="100000"/>
              <a:buFont typeface="Galdeano"/>
              <a:buChar char="●"/>
            </a:pPr>
            <a:r>
              <a:rPr lang="en-US" sz="3000">
                <a:solidFill>
                  <a:srgbClr val="073E87"/>
                </a:solidFill>
                <a:latin typeface="Galdeano"/>
                <a:ea typeface="Galdeano"/>
                <a:cs typeface="Galdeano"/>
                <a:sym typeface="Galdeano"/>
              </a:rPr>
              <a:t>Contact  the MYP Coordinator on mypcoordinator@baliis.net </a:t>
            </a: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85" name="Shape 285"/>
        <p:cNvGrpSpPr/>
        <p:nvPr/>
      </p:nvGrpSpPr>
      <p:grpSpPr>
        <a:xfrm>
          <a:off x="0" y="0"/>
          <a:ext cx="0" cy="0"/>
          <a:chOff x="0" y="0"/>
          <a:chExt cx="0" cy="0"/>
        </a:xfrm>
      </p:grpSpPr>
      <p:pic>
        <p:nvPicPr>
          <p:cNvPr id="286" name="Shape 286"/>
          <p:cNvPicPr preferRelativeResize="0"/>
          <p:nvPr/>
        </p:nvPicPr>
        <p:blipFill rotWithShape="1">
          <a:blip r:embed="rId3">
            <a:alphaModFix/>
          </a:blip>
          <a:srcRect b="0" l="0" r="0" t="0"/>
          <a:stretch/>
        </p:blipFill>
        <p:spPr>
          <a:xfrm>
            <a:off x="913805" y="0"/>
            <a:ext cx="73164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