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57" r:id="rId5"/>
    <p:sldId id="263" r:id="rId6"/>
    <p:sldId id="258" r:id="rId7"/>
    <p:sldId id="259" r:id="rId8"/>
    <p:sldId id="267" r:id="rId9"/>
    <p:sldId id="261" r:id="rId10"/>
    <p:sldId id="262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51F6D"/>
    <a:srgbClr val="1B1B57"/>
    <a:srgbClr val="003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6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11E86-9122-C74F-9A7C-7C1888C5151D}" type="datetimeFigureOut">
              <a:rPr lang="en-US" smtClean="0"/>
              <a:t>9/15/18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24655-A23B-FC48-938B-82363B0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46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BF352-791C-554E-B27C-9A157273B892}" type="datetimeFigureOut">
              <a:rPr lang="en-US" smtClean="0"/>
              <a:t>9/15/18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4AFCF-18E9-2D42-B911-EE1F43E33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28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909" y="1887971"/>
            <a:ext cx="8428182" cy="1470025"/>
          </a:xfrm>
        </p:spPr>
        <p:txBody>
          <a:bodyPr>
            <a:normAutofit/>
          </a:bodyPr>
          <a:lstStyle>
            <a:lvl1pPr algn="ctr">
              <a:defRPr sz="4400"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909" y="3544570"/>
            <a:ext cx="8428182" cy="192786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57BE-C3A6-8245-A34F-AFEEB8861374}" type="datetime1">
              <a:rPr lang="en-US" smtClean="0"/>
              <a:t>9/15/18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3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297C-8F78-3B42-B38B-ECA7D243E021}" type="datetime1">
              <a:rPr lang="en-US" smtClean="0"/>
              <a:t>9/15/18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4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46909"/>
            <a:ext cx="2057400" cy="5080000"/>
          </a:xfrm>
        </p:spPr>
        <p:txBody>
          <a:bodyPr vert="eaVert"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46909"/>
            <a:ext cx="6019800" cy="5080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5DCE-8AA9-BA42-B8FE-684CC1D79BF6}" type="datetime1">
              <a:rPr lang="en-US" smtClean="0"/>
              <a:t>9/15/18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4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33C4-B2B6-444A-9615-5E4E9C862FED}" type="datetime1">
              <a:rPr lang="en-US" smtClean="0"/>
              <a:t>9/15/18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2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1EC8-D61C-064C-AAF4-A7FBEBC117F0}" type="datetime1">
              <a:rPr lang="en-US" smtClean="0"/>
              <a:t>9/15/18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1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27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27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707B-1744-084E-8036-73C7EFBD26A4}" type="datetime1">
              <a:rPr lang="en-US" smtClean="0"/>
              <a:t>9/15/18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4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536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5130"/>
            <a:ext cx="4040188" cy="39266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8536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5130"/>
            <a:ext cx="4041775" cy="39266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6B9D-5B38-BD41-BD02-A87D906AB4BA}" type="datetime1">
              <a:rPr lang="en-US" smtClean="0"/>
              <a:t>9/15/18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8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10222-A02A-2E42-BE40-7DD6B20CC631}" type="datetime1">
              <a:rPr lang="en-US" smtClean="0"/>
              <a:t>9/15/18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3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B4E5E-4063-7F48-A950-3583D8FDC1AE}" type="datetime1">
              <a:rPr lang="en-US" smtClean="0"/>
              <a:t>9/15/18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0635"/>
            <a:ext cx="3008313" cy="999839"/>
          </a:xfrm>
        </p:spPr>
        <p:txBody>
          <a:bodyPr anchor="b"/>
          <a:lstStyle>
            <a:lvl1pPr algn="l">
              <a:defRPr sz="2000" b="1"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0636"/>
            <a:ext cx="5111750" cy="52647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0475"/>
            <a:ext cx="3008313" cy="42648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1AFE-E1AF-164A-A5BE-B8C1187A6325}" type="datetime1">
              <a:rPr lang="en-US" smtClean="0"/>
              <a:t>9/15/18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3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51F6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B8D2D-AA9C-AA48-A132-035985F92A87}" type="datetime1">
              <a:rPr lang="en-US" smtClean="0"/>
              <a:t>9/15/18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1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-head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120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288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8182"/>
            <a:ext cx="8229600" cy="4244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1782"/>
            <a:ext cx="1112225" cy="227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02751-AB96-ED47-A75B-269D9C993A30}" type="datetime1">
              <a:rPr lang="en-US" smtClean="0"/>
              <a:t>9/15/18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500" y="6551782"/>
            <a:ext cx="1067299" cy="227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D6D9-74D8-2B42-8433-009BB9595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7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 cap="none" spc="0">
          <a:ln w="11430"/>
          <a:solidFill>
            <a:srgbClr val="151F6D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BIS MYP EOTC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September </a:t>
            </a:r>
            <a:r>
              <a:rPr lang="en-US" sz="4000" dirty="0" smtClean="0"/>
              <a:t>25 - 28, 2018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505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 leaders will contact school daily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case of home emergency: </a:t>
            </a:r>
            <a:r>
              <a:rPr lang="en-US" dirty="0" smtClean="0"/>
              <a:t>parents contact school – school contacts camp </a:t>
            </a:r>
            <a:r>
              <a:rPr lang="en-US" dirty="0" smtClean="0"/>
              <a:t>leader</a:t>
            </a:r>
          </a:p>
          <a:p>
            <a:r>
              <a:rPr lang="en-US" dirty="0" smtClean="0"/>
              <a:t>Any incident involving your child will be communicated</a:t>
            </a:r>
            <a:endParaRPr lang="en-US" dirty="0" smtClean="0"/>
          </a:p>
          <a:p>
            <a:r>
              <a:rPr lang="en-US" dirty="0" smtClean="0"/>
              <a:t>No news is good news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41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Grade Level EOTC program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 5</a:t>
            </a:r>
            <a:r>
              <a:rPr lang="en-US" sz="2800" dirty="0"/>
              <a:t> - Thursday 20/9 at 2.50pm in room 10</a:t>
            </a:r>
            <a:endParaRPr lang="en-US" sz="2800" dirty="0" smtClean="0"/>
          </a:p>
          <a:p>
            <a:r>
              <a:rPr lang="en-US" sz="2800" dirty="0" smtClean="0"/>
              <a:t>Gr 6 - Monday 17/</a:t>
            </a:r>
            <a:r>
              <a:rPr lang="en-US" sz="2800" dirty="0"/>
              <a:t>9 at 2.50pm in room 10</a:t>
            </a:r>
            <a:endParaRPr lang="en-US" sz="2800" dirty="0" smtClean="0"/>
          </a:p>
          <a:p>
            <a:r>
              <a:rPr lang="en-US" sz="2800" dirty="0" smtClean="0"/>
              <a:t>Gr 7 - </a:t>
            </a:r>
            <a:r>
              <a:rPr lang="en-US" sz="2800" dirty="0"/>
              <a:t>Thursday 20/9 at </a:t>
            </a:r>
            <a:r>
              <a:rPr lang="en-US" sz="2800" dirty="0" smtClean="0"/>
              <a:t>3.10pm </a:t>
            </a:r>
            <a:r>
              <a:rPr lang="en-US" sz="2800" dirty="0"/>
              <a:t>in room </a:t>
            </a:r>
            <a:r>
              <a:rPr lang="en-US" sz="2800" dirty="0" smtClean="0"/>
              <a:t>10</a:t>
            </a:r>
          </a:p>
          <a:p>
            <a:r>
              <a:rPr lang="en-US" sz="2800" dirty="0" smtClean="0"/>
              <a:t>Gr 8</a:t>
            </a:r>
            <a:r>
              <a:rPr lang="en-US" sz="2800" dirty="0"/>
              <a:t> - Thursday 20/9 at </a:t>
            </a:r>
            <a:r>
              <a:rPr lang="en-US" sz="2800" dirty="0" smtClean="0"/>
              <a:t>3.30pm </a:t>
            </a:r>
            <a:r>
              <a:rPr lang="en-US" sz="2800" dirty="0"/>
              <a:t>in room 10</a:t>
            </a:r>
            <a:endParaRPr lang="en-US" sz="2800" dirty="0" smtClean="0"/>
          </a:p>
          <a:p>
            <a:r>
              <a:rPr lang="en-US" sz="2800" dirty="0" smtClean="0"/>
              <a:t>Gr 9</a:t>
            </a:r>
            <a:r>
              <a:rPr lang="en-US" sz="2800" dirty="0"/>
              <a:t> - Monday 17/9 at </a:t>
            </a:r>
            <a:r>
              <a:rPr lang="en-US" sz="2800" dirty="0" smtClean="0"/>
              <a:t>3.10pm </a:t>
            </a:r>
            <a:r>
              <a:rPr lang="en-US" sz="2800" dirty="0"/>
              <a:t>in room 10</a:t>
            </a:r>
            <a:endParaRPr lang="en-US" sz="2800" dirty="0" smtClean="0"/>
          </a:p>
          <a:p>
            <a:r>
              <a:rPr lang="en-US" sz="2800" dirty="0" smtClean="0"/>
              <a:t>Gr 10</a:t>
            </a:r>
            <a:r>
              <a:rPr lang="en-US" sz="2800" dirty="0"/>
              <a:t> - Monday 17/9 at </a:t>
            </a:r>
            <a:r>
              <a:rPr lang="en-US" sz="2800" dirty="0" smtClean="0"/>
              <a:t>3.30pm </a:t>
            </a:r>
            <a:r>
              <a:rPr lang="en-US" sz="2800" dirty="0"/>
              <a:t>in room 10</a:t>
            </a:r>
            <a:endParaRPr lang="en-US" sz="2800" dirty="0" smtClean="0"/>
          </a:p>
          <a:p>
            <a:r>
              <a:rPr lang="en-US" sz="2800" dirty="0" smtClean="0"/>
              <a:t>Gr 11/12</a:t>
            </a:r>
            <a:r>
              <a:rPr lang="en-US" sz="2800" dirty="0"/>
              <a:t> - Thursday 20/9 at </a:t>
            </a:r>
            <a:r>
              <a:rPr lang="en-US" sz="2800" dirty="0" smtClean="0"/>
              <a:t>3.00pm </a:t>
            </a:r>
            <a:r>
              <a:rPr lang="en-US" sz="2800" dirty="0"/>
              <a:t>in room 9</a:t>
            </a:r>
          </a:p>
        </p:txBody>
      </p:sp>
    </p:spTree>
    <p:extLst>
      <p:ext uri="{BB962C8B-B14F-4D97-AF65-F5344CB8AC3E}">
        <p14:creationId xmlns:p14="http://schemas.microsoft.com/office/powerpoint/2010/main" val="199040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Bali Island School supports Education Outside the Classroom (EOTC) as providing significant benefits for young people. </a:t>
            </a:r>
            <a:endParaRPr lang="en-US" dirty="0" smtClean="0"/>
          </a:p>
          <a:p>
            <a:r>
              <a:rPr lang="en-US" dirty="0"/>
              <a:t>Students will develop the various attributes of the IB learner profile, initiate a service project and be guided towards adulthood by developing key life skills. </a:t>
            </a:r>
          </a:p>
        </p:txBody>
      </p:sp>
    </p:spTree>
    <p:extLst>
      <p:ext uri="{BB962C8B-B14F-4D97-AF65-F5344CB8AC3E}">
        <p14:creationId xmlns:p14="http://schemas.microsoft.com/office/powerpoint/2010/main" val="1549107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Darshan</a:t>
            </a:r>
            <a:r>
              <a:rPr lang="en-US" dirty="0" smtClean="0"/>
              <a:t> Tours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Yan </a:t>
            </a:r>
            <a:r>
              <a:rPr lang="en-US" dirty="0" err="1"/>
              <a:t>Pasek</a:t>
            </a:r>
            <a:endParaRPr lang="en-US" dirty="0"/>
          </a:p>
          <a:p>
            <a:r>
              <a:rPr lang="en-US" dirty="0" err="1" smtClean="0"/>
              <a:t>Darshan</a:t>
            </a:r>
            <a:r>
              <a:rPr lang="en-US" dirty="0" smtClean="0"/>
              <a:t> Tours and Local Authorities</a:t>
            </a:r>
          </a:p>
          <a:p>
            <a:r>
              <a:rPr lang="en-US" dirty="0" err="1" smtClean="0"/>
              <a:t>Darshan</a:t>
            </a:r>
            <a:r>
              <a:rPr lang="en-US" dirty="0" smtClean="0"/>
              <a:t> Tours and International Schools</a:t>
            </a:r>
          </a:p>
          <a:p>
            <a:r>
              <a:rPr lang="en-US" dirty="0" err="1" smtClean="0"/>
              <a:t>Darshan</a:t>
            </a:r>
            <a:r>
              <a:rPr lang="en-US" dirty="0" smtClean="0"/>
              <a:t> </a:t>
            </a:r>
            <a:r>
              <a:rPr lang="en-US" dirty="0"/>
              <a:t>Tours and </a:t>
            </a:r>
            <a:r>
              <a:rPr lang="en-US" dirty="0" smtClean="0"/>
              <a:t>BIS</a:t>
            </a:r>
          </a:p>
          <a:p>
            <a:r>
              <a:rPr lang="en-US" dirty="0" smtClean="0"/>
              <a:t>Gr 5-10 EOTC Skills Matrix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2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smtClean="0"/>
              <a:t>Gr 5 – </a:t>
            </a:r>
            <a:r>
              <a:rPr lang="en-US" sz="2000" b="1" dirty="0" err="1" smtClean="0"/>
              <a:t>Bedugal</a:t>
            </a:r>
            <a:r>
              <a:rPr lang="en-US" sz="2000" dirty="0" smtClean="0"/>
              <a:t>. </a:t>
            </a:r>
            <a:r>
              <a:rPr lang="en-US" sz="2000" dirty="0" err="1" smtClean="0"/>
              <a:t>Ibu</a:t>
            </a:r>
            <a:r>
              <a:rPr lang="en-US" sz="2000" dirty="0" smtClean="0"/>
              <a:t> Nadia,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Nyoman</a:t>
            </a:r>
            <a:r>
              <a:rPr lang="en-US" sz="2000" dirty="0" smtClean="0"/>
              <a:t>, </a:t>
            </a:r>
            <a:r>
              <a:rPr lang="en-US" sz="2000" dirty="0" err="1" smtClean="0"/>
              <a:t>Ibu</a:t>
            </a:r>
            <a:r>
              <a:rPr lang="en-US" sz="2000" dirty="0" smtClean="0"/>
              <a:t> </a:t>
            </a:r>
            <a:r>
              <a:rPr lang="en-US" sz="2000" dirty="0" err="1" smtClean="0"/>
              <a:t>Eti</a:t>
            </a:r>
            <a:r>
              <a:rPr lang="en-US" sz="2000" dirty="0" smtClean="0"/>
              <a:t>, </a:t>
            </a:r>
            <a:r>
              <a:rPr lang="en-US" sz="2000" dirty="0" err="1" smtClean="0"/>
              <a:t>Mr</a:t>
            </a:r>
            <a:r>
              <a:rPr lang="en-US" sz="2000" dirty="0" smtClean="0"/>
              <a:t> Eldred (2 day)</a:t>
            </a:r>
          </a:p>
          <a:p>
            <a:r>
              <a:rPr lang="en-US" sz="2000" b="1" dirty="0" smtClean="0"/>
              <a:t>Gr </a:t>
            </a:r>
            <a:r>
              <a:rPr lang="en-US" sz="2000" b="1" dirty="0" smtClean="0"/>
              <a:t>6</a:t>
            </a:r>
            <a:r>
              <a:rPr lang="en-US" sz="2000" dirty="0" smtClean="0"/>
              <a:t> </a:t>
            </a:r>
            <a:r>
              <a:rPr lang="en-US" sz="2000" b="1" dirty="0" smtClean="0"/>
              <a:t>- Tanah </a:t>
            </a:r>
            <a:r>
              <a:rPr lang="en-US" sz="2000" b="1" dirty="0"/>
              <a:t>Wuk Campsite </a:t>
            </a:r>
            <a:r>
              <a:rPr lang="en-US" sz="2000" b="1" dirty="0" err="1" smtClean="0"/>
              <a:t>Sangeh</a:t>
            </a:r>
            <a:r>
              <a:rPr lang="en-US" sz="2000" dirty="0" smtClean="0"/>
              <a:t>. </a:t>
            </a:r>
            <a:r>
              <a:rPr lang="en-US" sz="2000" dirty="0" err="1"/>
              <a:t>Mr</a:t>
            </a:r>
            <a:r>
              <a:rPr lang="en-US" sz="2000" dirty="0"/>
              <a:t> Watson, </a:t>
            </a:r>
            <a:r>
              <a:rPr lang="en-US" sz="2000" dirty="0" err="1"/>
              <a:t>Mrs</a:t>
            </a:r>
            <a:r>
              <a:rPr lang="en-US" sz="2000" dirty="0"/>
              <a:t> Erikson,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Dewi</a:t>
            </a:r>
            <a:r>
              <a:rPr lang="en-US" sz="2000" dirty="0"/>
              <a:t>, </a:t>
            </a:r>
            <a:r>
              <a:rPr lang="en-US" sz="2000" dirty="0" err="1"/>
              <a:t>Mr</a:t>
            </a:r>
            <a:r>
              <a:rPr lang="en-US" sz="2000" dirty="0"/>
              <a:t> Ferris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Gr </a:t>
            </a:r>
            <a:r>
              <a:rPr lang="en-US" sz="2000" b="1" dirty="0" smtClean="0"/>
              <a:t>7</a:t>
            </a:r>
            <a:r>
              <a:rPr lang="en-US" sz="2000" dirty="0" smtClean="0"/>
              <a:t> - </a:t>
            </a:r>
            <a:r>
              <a:rPr lang="en-US" sz="2000" b="1" dirty="0" smtClean="0"/>
              <a:t>Golden </a:t>
            </a:r>
            <a:r>
              <a:rPr lang="en-US" sz="2000" b="1" dirty="0"/>
              <a:t>Leaf Farm </a:t>
            </a:r>
            <a:r>
              <a:rPr lang="en-US" sz="2000" b="1" dirty="0" smtClean="0"/>
              <a:t>Campsite, </a:t>
            </a:r>
            <a:r>
              <a:rPr lang="en-US" sz="2000" b="1" dirty="0" err="1" smtClean="0"/>
              <a:t>Bedugul</a:t>
            </a:r>
            <a:r>
              <a:rPr lang="en-US" sz="2000" dirty="0" smtClean="0"/>
              <a:t>.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Putu</a:t>
            </a:r>
            <a:r>
              <a:rPr lang="en-US" sz="2000" dirty="0"/>
              <a:t>,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Ayu</a:t>
            </a:r>
            <a:r>
              <a:rPr lang="en-US" sz="2000" dirty="0"/>
              <a:t> Kris, </a:t>
            </a:r>
            <a:r>
              <a:rPr lang="en-US" sz="2000" dirty="0" err="1"/>
              <a:t>Mr</a:t>
            </a:r>
            <a:r>
              <a:rPr lang="en-US" sz="2000" dirty="0"/>
              <a:t> Knudson</a:t>
            </a:r>
            <a:r>
              <a:rPr lang="en-US" sz="2000" dirty="0"/>
              <a:t> </a:t>
            </a:r>
            <a:endParaRPr lang="en-US" sz="2000" dirty="0" smtClean="0"/>
          </a:p>
          <a:p>
            <a:pPr lvl="0"/>
            <a:r>
              <a:rPr lang="en-US" sz="2000" b="1" dirty="0" smtClean="0"/>
              <a:t>Gr </a:t>
            </a:r>
            <a:r>
              <a:rPr lang="en-US" sz="2000" b="1" dirty="0" smtClean="0"/>
              <a:t>8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b="1" dirty="0" err="1"/>
              <a:t>Tanjung</a:t>
            </a:r>
            <a:r>
              <a:rPr lang="en-US" sz="2000" b="1" dirty="0"/>
              <a:t> </a:t>
            </a:r>
            <a:r>
              <a:rPr lang="en-US" sz="2000" b="1" dirty="0" err="1"/>
              <a:t>Budaya</a:t>
            </a:r>
            <a:r>
              <a:rPr lang="en-US" sz="2000" b="1" dirty="0"/>
              <a:t> Campsite, </a:t>
            </a:r>
            <a:r>
              <a:rPr lang="en-US" sz="2000" b="1" dirty="0" err="1" smtClean="0"/>
              <a:t>Pemuteran</a:t>
            </a:r>
            <a:r>
              <a:rPr lang="en-US" sz="2000" b="1" dirty="0" smtClean="0"/>
              <a:t>. </a:t>
            </a:r>
            <a:r>
              <a:rPr lang="en-US" sz="2000" dirty="0" err="1"/>
              <a:t>Ms</a:t>
            </a:r>
            <a:r>
              <a:rPr lang="en-US" sz="2000" dirty="0"/>
              <a:t> Taylor, </a:t>
            </a:r>
            <a:r>
              <a:rPr lang="en-US" sz="2000" dirty="0" err="1"/>
              <a:t>Ms</a:t>
            </a:r>
            <a:r>
              <a:rPr lang="en-US" sz="2000" dirty="0"/>
              <a:t> Green, </a:t>
            </a:r>
            <a:r>
              <a:rPr lang="en-US" sz="2000" dirty="0" err="1"/>
              <a:t>Mr</a:t>
            </a:r>
            <a:r>
              <a:rPr lang="en-US" sz="2000" dirty="0"/>
              <a:t> </a:t>
            </a:r>
            <a:r>
              <a:rPr lang="en-US" sz="2000" dirty="0" smtClean="0"/>
              <a:t>Sutherland</a:t>
            </a:r>
            <a:endParaRPr lang="en-US" sz="2000" b="1" dirty="0"/>
          </a:p>
          <a:p>
            <a:r>
              <a:rPr lang="en-US" sz="2000" b="1" dirty="0" smtClean="0"/>
              <a:t>Gr </a:t>
            </a:r>
            <a:r>
              <a:rPr lang="en-US" sz="2000" b="1" dirty="0" smtClean="0"/>
              <a:t>9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b="1" dirty="0" smtClean="0"/>
              <a:t>TOYA </a:t>
            </a:r>
            <a:r>
              <a:rPr lang="en-US" sz="2000" b="1" dirty="0"/>
              <a:t>DEVASYA Campsite, </a:t>
            </a:r>
            <a:r>
              <a:rPr lang="en-US" sz="2000" b="1" dirty="0" err="1" smtClean="0"/>
              <a:t>Batur</a:t>
            </a:r>
            <a:r>
              <a:rPr lang="en-US" sz="2000" dirty="0" smtClean="0"/>
              <a:t>. </a:t>
            </a:r>
            <a:r>
              <a:rPr lang="en-US" sz="2000" dirty="0" err="1"/>
              <a:t>Mr</a:t>
            </a:r>
            <a:r>
              <a:rPr lang="en-US" sz="2000" dirty="0"/>
              <a:t> Andrews, </a:t>
            </a:r>
            <a:r>
              <a:rPr lang="en-US" sz="2000" dirty="0" err="1"/>
              <a:t>Ms</a:t>
            </a:r>
            <a:r>
              <a:rPr lang="en-US" sz="2000" dirty="0"/>
              <a:t> </a:t>
            </a:r>
            <a:r>
              <a:rPr lang="en-US" sz="2000" dirty="0" err="1"/>
              <a:t>Alborn</a:t>
            </a:r>
            <a:r>
              <a:rPr lang="en-US" sz="2000" dirty="0"/>
              <a:t>, </a:t>
            </a:r>
            <a:r>
              <a:rPr lang="en-US" sz="2000" dirty="0" err="1"/>
              <a:t>Mr</a:t>
            </a:r>
            <a:r>
              <a:rPr lang="en-US" sz="2000" dirty="0"/>
              <a:t> Collins, </a:t>
            </a:r>
            <a:r>
              <a:rPr lang="en-US" sz="2000" dirty="0" err="1"/>
              <a:t>Ms</a:t>
            </a:r>
            <a:r>
              <a:rPr lang="en-US" sz="2000" dirty="0"/>
              <a:t> </a:t>
            </a:r>
            <a:r>
              <a:rPr lang="en-US" sz="2000" dirty="0" err="1"/>
              <a:t>Staroverova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b="1" dirty="0" smtClean="0"/>
              <a:t>Gr </a:t>
            </a:r>
            <a:r>
              <a:rPr lang="en-US" sz="2000" b="1" dirty="0" smtClean="0"/>
              <a:t>10 </a:t>
            </a:r>
            <a:r>
              <a:rPr lang="en-US" sz="2000" dirty="0" smtClean="0"/>
              <a:t>- </a:t>
            </a:r>
            <a:r>
              <a:rPr lang="en-US" sz="2000" b="1" dirty="0"/>
              <a:t>Camp to Camp Survival Journey, </a:t>
            </a:r>
            <a:r>
              <a:rPr lang="en-US" sz="2000" b="1" dirty="0" err="1" smtClean="0"/>
              <a:t>Bedugul</a:t>
            </a:r>
            <a:r>
              <a:rPr lang="en-US" sz="2000" b="1" dirty="0" smtClean="0"/>
              <a:t>. </a:t>
            </a:r>
            <a:r>
              <a:rPr lang="en-US" sz="2000" dirty="0" err="1"/>
              <a:t>Mr</a:t>
            </a:r>
            <a:r>
              <a:rPr lang="en-US" sz="2000" dirty="0"/>
              <a:t> Wilson, </a:t>
            </a:r>
            <a:r>
              <a:rPr lang="en-US" sz="2000" dirty="0" err="1"/>
              <a:t>Ms</a:t>
            </a:r>
            <a:r>
              <a:rPr lang="en-US" sz="2000" dirty="0"/>
              <a:t> </a:t>
            </a:r>
            <a:r>
              <a:rPr lang="en-US" sz="2000" dirty="0" err="1"/>
              <a:t>McLay</a:t>
            </a:r>
            <a:r>
              <a:rPr lang="en-US" sz="2000" dirty="0"/>
              <a:t>, </a:t>
            </a:r>
            <a:r>
              <a:rPr lang="en-US" sz="2000" dirty="0" err="1"/>
              <a:t>Dr</a:t>
            </a:r>
            <a:r>
              <a:rPr lang="en-US" sz="2000" dirty="0"/>
              <a:t> Shepherd</a:t>
            </a:r>
            <a:r>
              <a:rPr lang="en-US" sz="2000" dirty="0"/>
              <a:t> </a:t>
            </a:r>
            <a:endParaRPr lang="en-US" sz="2000" dirty="0" smtClean="0"/>
          </a:p>
          <a:p>
            <a:pPr lvl="0"/>
            <a:r>
              <a:rPr lang="en-US" sz="2000" b="1" dirty="0" smtClean="0"/>
              <a:t>Gr 11/12 - </a:t>
            </a:r>
            <a:r>
              <a:rPr lang="en-US" sz="2000" b="1" dirty="0"/>
              <a:t>Les </a:t>
            </a:r>
            <a:r>
              <a:rPr lang="en-US" sz="2000" b="1" dirty="0" smtClean="0"/>
              <a:t>Village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r>
              <a:rPr lang="en-US" sz="2000" dirty="0" err="1"/>
              <a:t>Mr</a:t>
            </a:r>
            <a:r>
              <a:rPr lang="en-US" sz="2000" dirty="0"/>
              <a:t> Brown, </a:t>
            </a:r>
            <a:r>
              <a:rPr lang="en-US" sz="2000" dirty="0" err="1"/>
              <a:t>Ms</a:t>
            </a:r>
            <a:r>
              <a:rPr lang="en-US" sz="2000" dirty="0"/>
              <a:t> Quinn, </a:t>
            </a:r>
            <a:r>
              <a:rPr lang="en-US" sz="2000" dirty="0" err="1"/>
              <a:t>Mr</a:t>
            </a:r>
            <a:r>
              <a:rPr lang="en-US" sz="2000" dirty="0"/>
              <a:t> Wood, </a:t>
            </a:r>
            <a:r>
              <a:rPr lang="en-US" sz="2000" dirty="0" err="1"/>
              <a:t>Mr</a:t>
            </a:r>
            <a:r>
              <a:rPr lang="en-US" sz="2000" dirty="0"/>
              <a:t> </a:t>
            </a:r>
            <a:r>
              <a:rPr lang="en-US" sz="2000" dirty="0" err="1"/>
              <a:t>Gokalp</a:t>
            </a:r>
            <a:r>
              <a:rPr lang="en-US" sz="2000" dirty="0"/>
              <a:t>, </a:t>
            </a:r>
            <a:r>
              <a:rPr lang="en-US" sz="2000" dirty="0" err="1"/>
              <a:t>Ms</a:t>
            </a:r>
            <a:r>
              <a:rPr lang="en-US" sz="2000" dirty="0"/>
              <a:t> </a:t>
            </a:r>
            <a:r>
              <a:rPr lang="en-US" sz="2000" dirty="0" err="1"/>
              <a:t>Gerbic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Departure/Return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camps depart 8.00am Tuesday </a:t>
            </a:r>
            <a:r>
              <a:rPr lang="en-US" dirty="0" smtClean="0"/>
              <a:t>25</a:t>
            </a:r>
            <a:r>
              <a:rPr lang="en-US" baseline="30000" dirty="0" smtClean="0"/>
              <a:t>th. </a:t>
            </a:r>
            <a:r>
              <a:rPr lang="en-US" dirty="0" smtClean="0"/>
              <a:t>Gr 5 starts 8.00am Thursday 27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All camps return by 2.45pm Friday </a:t>
            </a: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 smtClean="0"/>
              <a:t>Students come to school </a:t>
            </a:r>
            <a:r>
              <a:rPr lang="en-US" dirty="0" smtClean="0"/>
              <a:t>Tuesday/Thursday </a:t>
            </a:r>
            <a:r>
              <a:rPr lang="en-US" dirty="0" smtClean="0"/>
              <a:t>ready for camp.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28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camp has a packing list</a:t>
            </a:r>
          </a:p>
          <a:p>
            <a:r>
              <a:rPr lang="en-US" dirty="0" smtClean="0"/>
              <a:t>Respectful </a:t>
            </a:r>
            <a:r>
              <a:rPr lang="en-US" dirty="0" smtClean="0"/>
              <a:t>clothing (think dress code)</a:t>
            </a:r>
          </a:p>
          <a:p>
            <a:r>
              <a:rPr lang="en-US" dirty="0" smtClean="0"/>
              <a:t>Suitable closed footwear</a:t>
            </a:r>
          </a:p>
          <a:p>
            <a:r>
              <a:rPr lang="en-US" dirty="0" smtClean="0"/>
              <a:t>Hat, sunscreen, water bottle</a:t>
            </a:r>
          </a:p>
          <a:p>
            <a:r>
              <a:rPr lang="en-US" dirty="0" smtClean="0"/>
              <a:t>Plate and cutlery</a:t>
            </a:r>
          </a:p>
          <a:p>
            <a:r>
              <a:rPr lang="en-US" dirty="0" smtClean="0"/>
              <a:t>Snacks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Electronics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797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Risk </a:t>
            </a:r>
            <a:r>
              <a:rPr lang="en-US" b="1" dirty="0" smtClean="0"/>
              <a:t>Assessment</a:t>
            </a:r>
          </a:p>
          <a:p>
            <a:pPr lvl="1"/>
            <a:r>
              <a:rPr lang="en-US" dirty="0"/>
              <a:t>Transport</a:t>
            </a:r>
          </a:p>
          <a:p>
            <a:pPr lvl="1"/>
            <a:r>
              <a:rPr lang="en-US" dirty="0"/>
              <a:t>Accommodation</a:t>
            </a:r>
          </a:p>
          <a:p>
            <a:pPr lvl="1"/>
            <a:r>
              <a:rPr lang="en-US" dirty="0" smtClean="0"/>
              <a:t>Activities</a:t>
            </a:r>
            <a:endParaRPr lang="en-US" dirty="0" smtClean="0"/>
          </a:p>
          <a:p>
            <a:r>
              <a:rPr lang="en-US" dirty="0" smtClean="0"/>
              <a:t>Assessment is based on likelihood x severity of consequences</a:t>
            </a:r>
          </a:p>
          <a:p>
            <a:r>
              <a:rPr lang="en-US" dirty="0" smtClean="0"/>
              <a:t>Mitigation plans in place for all risk events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and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Emergency </a:t>
            </a:r>
            <a:r>
              <a:rPr lang="en-US" b="1" dirty="0" smtClean="0"/>
              <a:t>plans</a:t>
            </a:r>
            <a:endParaRPr lang="en-US" b="1" dirty="0"/>
          </a:p>
          <a:p>
            <a:pPr lvl="1"/>
            <a:r>
              <a:rPr lang="en-US" dirty="0" smtClean="0"/>
              <a:t>Each camp will do earthquake and tsunami drills on arrival to establish protocol and collection points</a:t>
            </a:r>
          </a:p>
          <a:p>
            <a:pPr lvl="1"/>
            <a:r>
              <a:rPr lang="en-US" dirty="0" smtClean="0"/>
              <a:t>Buses stand by throughout camps</a:t>
            </a:r>
          </a:p>
          <a:p>
            <a:pPr lvl="1"/>
            <a:r>
              <a:rPr lang="en-US" dirty="0" smtClean="0"/>
              <a:t>Masks, water and first aid carried</a:t>
            </a:r>
          </a:p>
          <a:p>
            <a:pPr lvl="1"/>
            <a:r>
              <a:rPr lang="en-US" dirty="0" smtClean="0"/>
              <a:t>Alternate evacuation routes established</a:t>
            </a:r>
          </a:p>
        </p:txBody>
      </p:sp>
    </p:spTree>
    <p:extLst>
      <p:ext uri="{BB962C8B-B14F-4D97-AF65-F5344CB8AC3E}">
        <p14:creationId xmlns:p14="http://schemas.microsoft.com/office/powerpoint/2010/main" val="321737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Child Protection </a:t>
            </a:r>
            <a:endParaRPr lang="en-US" b="1" dirty="0" smtClean="0"/>
          </a:p>
          <a:p>
            <a:pPr lvl="1"/>
            <a:r>
              <a:rPr lang="en-US" dirty="0" smtClean="0"/>
              <a:t>BIS EOTC Child </a:t>
            </a:r>
            <a:r>
              <a:rPr lang="en-US" dirty="0"/>
              <a:t>Protection </a:t>
            </a:r>
            <a:r>
              <a:rPr lang="en-US" dirty="0" smtClean="0"/>
              <a:t>Policy shared and understood</a:t>
            </a:r>
            <a:endParaRPr lang="en-US" dirty="0" smtClean="0"/>
          </a:p>
          <a:p>
            <a:pPr lvl="1"/>
            <a:r>
              <a:rPr lang="en-US" dirty="0" smtClean="0"/>
              <a:t>Sleeping areas</a:t>
            </a:r>
          </a:p>
          <a:p>
            <a:pPr lvl="1"/>
            <a:r>
              <a:rPr lang="en-US" dirty="0" smtClean="0"/>
              <a:t>Toilets showers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15824</TotalTime>
  <Words>491</Words>
  <Application>Microsoft Macintosh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BIS MYP EOTC</vt:lpstr>
      <vt:lpstr>Philosophy</vt:lpstr>
      <vt:lpstr>Darshan Tours</vt:lpstr>
      <vt:lpstr>Program Outlines</vt:lpstr>
      <vt:lpstr>Timing of Departure/Return</vt:lpstr>
      <vt:lpstr>What to take</vt:lpstr>
      <vt:lpstr>Safety and Security</vt:lpstr>
      <vt:lpstr>Safety and Security</vt:lpstr>
      <vt:lpstr>Safety and Security</vt:lpstr>
      <vt:lpstr>Communication</vt:lpstr>
      <vt:lpstr>Grade Level EOTC program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POWER POINT TEMPLATE</dc:title>
  <dc:creator>Agus Pramana</dc:creator>
  <cp:lastModifiedBy>Hamish</cp:lastModifiedBy>
  <cp:revision>36</cp:revision>
  <dcterms:created xsi:type="dcterms:W3CDTF">2015-12-14T01:13:13Z</dcterms:created>
  <dcterms:modified xsi:type="dcterms:W3CDTF">2018-09-16T05:26:54Z</dcterms:modified>
</cp:coreProperties>
</file>