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7560000" cx="10692000"/>
  <p:notesSz cx="7560000" cy="10692000"/>
  <p:embeddedFontLst>
    <p:embeddedFont>
      <p:font typeface="Roboto"/>
      <p:regular r:id="rId63"/>
      <p:bold r:id="rId64"/>
      <p:italic r:id="rId65"/>
      <p:boldItalic r:id="rId66"/>
    </p:embeddedFont>
    <p:embeddedFont>
      <p:font typeface="PT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9E6F365-61DB-433B-AEBD-9BBF7DFC8D58}">
  <a:tblStyle styleId="{B9E6F365-61DB-433B-AEBD-9BBF7DFC8D5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381" orient="horz"/>
        <p:guide pos="33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PTSa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6.xml"/><Relationship Id="rId66" Type="http://schemas.openxmlformats.org/officeDocument/2006/relationships/font" Target="fonts/Roboto-boldItalic.fntdata"/><Relationship Id="rId21" Type="http://schemas.openxmlformats.org/officeDocument/2006/relationships/slide" Target="slides/slide15.xml"/><Relationship Id="rId65" Type="http://schemas.openxmlformats.org/officeDocument/2006/relationships/font" Target="fonts/Roboto-italic.fntdata"/><Relationship Id="rId24" Type="http://schemas.openxmlformats.org/officeDocument/2006/relationships/slide" Target="slides/slide18.xml"/><Relationship Id="rId68" Type="http://schemas.openxmlformats.org/officeDocument/2006/relationships/font" Target="fonts/PTSans-bold.fntdata"/><Relationship Id="rId23" Type="http://schemas.openxmlformats.org/officeDocument/2006/relationships/slide" Target="slides/slide17.xml"/><Relationship Id="rId67" Type="http://schemas.openxmlformats.org/officeDocument/2006/relationships/font" Target="fonts/PTSans-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T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c6fa3c898_0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6fa3c8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30556591d_0_18: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30556591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30b9103bf_0_61: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30b9103b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30556591d_0_28: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30556591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2bbe40496_0_12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2bbe4049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30b9103bf_0_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30b9103b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430b9103bf_0_11: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430b9103b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30b9103bf_0_1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30b9103b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30b9103bf_0_21: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30b9103b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30b9103bf_0_84: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30b9103b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30b9103bf_0_31: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30b9103b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42bbe40496_0_7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42bbe4049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30b9103bf_0_4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30b9103b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30b9103bf_0_49: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30b9103b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30b9103bf_0_54: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30b9103b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30556591d_0_23: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3055659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430b9103bf_0_3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430b9103b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430b9103bf_0_6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430b9103b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430b9103bf_0_7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30b9103b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430b9103bf_0_77: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30b9103b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2bbe40496_0_14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2bbe40496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2bbe40496_0_13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2bbe40496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42bbfb2f67_2_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2bbfb2f67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2bbe40496_0_14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42bbe4049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23fbf0154_1_8: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423fbf0154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3bc06de3a_0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3bc06de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3bc06de3a_0_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43bc06de3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43bc06de3a_0_1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43bc06de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3bc06de3a_0_1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3bc06de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43bc06de3a_0_2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43bc06de3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43bc06de3a_0_2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43bc06de3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3bc06de3a_0_3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3bc06de3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43bc06de3a_0_3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43bc06de3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30556591d_0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3055659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43bc06de3a_0_4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3bc06de3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43bc06de3a_0_51: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43bc06de3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43bc06de3a_0_5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43bc06de3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43bc06de3a_0_6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3bc06de3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43bc06de3a_0_67: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43bc06de3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3bc06de3a_0_7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3bc06de3a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46cb16e9b_1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446cb16e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44789d163d_0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44789d16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3bc06de3a_0_87: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3bc06de3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43bc06de3a_0_77: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43bc06de3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42bbfb2f67_2_16: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42bbfb2f67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43bc06de3a_0_8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43bc06de3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43bc06de3a_0_92: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3bc06de3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44dd1e653c_0_1: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44dd1e653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4dd1e653c_0_1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4dd1e653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446cb16e9b_5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446cb16e9b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446cb16e9b_5_7: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446cb16e9b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4841b5d97_0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4841b5d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2bbe40496_0_9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2bbe4049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24baf9db0_0_4: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24baf9db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30556591d_0_5: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430556591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30556591d_0_13: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30556591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51F6D"/>
        </a:solidFill>
      </p:bgPr>
    </p:bg>
    <p:spTree>
      <p:nvGrpSpPr>
        <p:cNvPr id="9" name="Shape 9"/>
        <p:cNvGrpSpPr/>
        <p:nvPr/>
      </p:nvGrpSpPr>
      <p:grpSpPr>
        <a:xfrm>
          <a:off x="0" y="0"/>
          <a:ext cx="0" cy="0"/>
          <a:chOff x="0" y="0"/>
          <a:chExt cx="0" cy="0"/>
        </a:xfrm>
      </p:grpSpPr>
      <p:grpSp>
        <p:nvGrpSpPr>
          <p:cNvPr id="10" name="Google Shape;10;p2"/>
          <p:cNvGrpSpPr/>
          <p:nvPr/>
        </p:nvGrpSpPr>
        <p:grpSpPr>
          <a:xfrm>
            <a:off x="7130834" y="7"/>
            <a:ext cx="3561249" cy="2984532"/>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699353" y="2609251"/>
            <a:ext cx="9614100" cy="1233000"/>
          </a:xfrm>
          <a:prstGeom prst="rect">
            <a:avLst/>
          </a:prstGeom>
        </p:spPr>
        <p:txBody>
          <a:bodyPr anchorCtr="0" anchor="b" bIns="116050" lIns="116050" spcFirstLastPara="1" rIns="116050" wrap="square" tIns="116050"/>
          <a:lstStyle>
            <a:lvl1pPr lvl="0">
              <a:spcBef>
                <a:spcPts val="0"/>
              </a:spcBef>
              <a:spcAft>
                <a:spcPts val="0"/>
              </a:spcAft>
              <a:buClr>
                <a:srgbClr val="FFFFFF"/>
              </a:buClr>
              <a:buSzPts val="5300"/>
              <a:buNone/>
              <a:defRPr sz="5300">
                <a:solidFill>
                  <a:srgbClr val="FFFFFF"/>
                </a:solidFill>
              </a:defRPr>
            </a:lvl1pPr>
            <a:lvl2pPr lvl="1">
              <a:spcBef>
                <a:spcPts val="0"/>
              </a:spcBef>
              <a:spcAft>
                <a:spcPts val="0"/>
              </a:spcAft>
              <a:buClr>
                <a:schemeClr val="lt1"/>
              </a:buClr>
              <a:buSzPts val="5300"/>
              <a:buNone/>
              <a:defRPr sz="5300">
                <a:solidFill>
                  <a:schemeClr val="lt1"/>
                </a:solidFill>
              </a:defRPr>
            </a:lvl2pPr>
            <a:lvl3pPr lvl="2">
              <a:spcBef>
                <a:spcPts val="0"/>
              </a:spcBef>
              <a:spcAft>
                <a:spcPts val="0"/>
              </a:spcAft>
              <a:buClr>
                <a:schemeClr val="lt1"/>
              </a:buClr>
              <a:buSzPts val="5300"/>
              <a:buNone/>
              <a:defRPr sz="5300">
                <a:solidFill>
                  <a:schemeClr val="lt1"/>
                </a:solidFill>
              </a:defRPr>
            </a:lvl3pPr>
            <a:lvl4pPr lvl="3">
              <a:spcBef>
                <a:spcPts val="0"/>
              </a:spcBef>
              <a:spcAft>
                <a:spcPts val="0"/>
              </a:spcAft>
              <a:buClr>
                <a:schemeClr val="lt1"/>
              </a:buClr>
              <a:buSzPts val="5300"/>
              <a:buNone/>
              <a:defRPr sz="5300">
                <a:solidFill>
                  <a:schemeClr val="lt1"/>
                </a:solidFill>
              </a:defRPr>
            </a:lvl4pPr>
            <a:lvl5pPr lvl="4">
              <a:spcBef>
                <a:spcPts val="0"/>
              </a:spcBef>
              <a:spcAft>
                <a:spcPts val="0"/>
              </a:spcAft>
              <a:buClr>
                <a:schemeClr val="lt1"/>
              </a:buClr>
              <a:buSzPts val="5300"/>
              <a:buNone/>
              <a:defRPr sz="5300">
                <a:solidFill>
                  <a:schemeClr val="lt1"/>
                </a:solidFill>
              </a:defRPr>
            </a:lvl5pPr>
            <a:lvl6pPr lvl="5">
              <a:spcBef>
                <a:spcPts val="0"/>
              </a:spcBef>
              <a:spcAft>
                <a:spcPts val="0"/>
              </a:spcAft>
              <a:buClr>
                <a:schemeClr val="lt1"/>
              </a:buClr>
              <a:buSzPts val="5300"/>
              <a:buNone/>
              <a:defRPr sz="5300">
                <a:solidFill>
                  <a:schemeClr val="lt1"/>
                </a:solidFill>
              </a:defRPr>
            </a:lvl6pPr>
            <a:lvl7pPr lvl="6">
              <a:spcBef>
                <a:spcPts val="0"/>
              </a:spcBef>
              <a:spcAft>
                <a:spcPts val="0"/>
              </a:spcAft>
              <a:buClr>
                <a:schemeClr val="lt1"/>
              </a:buClr>
              <a:buSzPts val="5300"/>
              <a:buNone/>
              <a:defRPr sz="5300">
                <a:solidFill>
                  <a:schemeClr val="lt1"/>
                </a:solidFill>
              </a:defRPr>
            </a:lvl7pPr>
            <a:lvl8pPr lvl="7">
              <a:spcBef>
                <a:spcPts val="0"/>
              </a:spcBef>
              <a:spcAft>
                <a:spcPts val="0"/>
              </a:spcAft>
              <a:buClr>
                <a:schemeClr val="lt1"/>
              </a:buClr>
              <a:buSzPts val="5300"/>
              <a:buNone/>
              <a:defRPr sz="5300">
                <a:solidFill>
                  <a:schemeClr val="lt1"/>
                </a:solidFill>
              </a:defRPr>
            </a:lvl8pPr>
            <a:lvl9pPr lvl="8">
              <a:spcBef>
                <a:spcPts val="0"/>
              </a:spcBef>
              <a:spcAft>
                <a:spcPts val="0"/>
              </a:spcAft>
              <a:buClr>
                <a:schemeClr val="lt1"/>
              </a:buClr>
              <a:buSzPts val="5300"/>
              <a:buNone/>
              <a:defRPr sz="5300">
                <a:solidFill>
                  <a:schemeClr val="lt1"/>
                </a:solidFill>
              </a:defRPr>
            </a:lvl9pPr>
          </a:lstStyle>
          <a:p/>
        </p:txBody>
      </p:sp>
      <p:sp>
        <p:nvSpPr>
          <p:cNvPr id="17" name="Google Shape;17;p2"/>
          <p:cNvSpPr txBox="1"/>
          <p:nvPr>
            <p:ph idx="1" type="subTitle"/>
          </p:nvPr>
        </p:nvSpPr>
        <p:spPr>
          <a:xfrm>
            <a:off x="699339" y="3991893"/>
            <a:ext cx="9614100" cy="636300"/>
          </a:xfrm>
          <a:prstGeom prst="rect">
            <a:avLst/>
          </a:prstGeom>
        </p:spPr>
        <p:txBody>
          <a:bodyPr anchorCtr="0" anchor="t" bIns="116050" lIns="116050" spcFirstLastPara="1" rIns="116050" wrap="square" tIns="116050"/>
          <a:lstStyle>
            <a:lvl1pPr lvl="0">
              <a:lnSpc>
                <a:spcPct val="100000"/>
              </a:lnSpc>
              <a:spcBef>
                <a:spcPts val="0"/>
              </a:spcBef>
              <a:spcAft>
                <a:spcPts val="0"/>
              </a:spcAft>
              <a:buClr>
                <a:schemeClr val="lt1"/>
              </a:buClr>
              <a:buSzPts val="2700"/>
              <a:buNone/>
              <a:defRPr sz="2700">
                <a:solidFill>
                  <a:schemeClr val="lt1"/>
                </a:solidFill>
              </a:defRPr>
            </a:lvl1pPr>
            <a:lvl2pPr lvl="1">
              <a:lnSpc>
                <a:spcPct val="100000"/>
              </a:lnSpc>
              <a:spcBef>
                <a:spcPts val="0"/>
              </a:spcBef>
              <a:spcAft>
                <a:spcPts val="0"/>
              </a:spcAft>
              <a:buClr>
                <a:schemeClr val="lt1"/>
              </a:buClr>
              <a:buSzPts val="2700"/>
              <a:buNone/>
              <a:defRPr sz="2700">
                <a:solidFill>
                  <a:schemeClr val="lt1"/>
                </a:solidFill>
              </a:defRPr>
            </a:lvl2pPr>
            <a:lvl3pPr lvl="2">
              <a:lnSpc>
                <a:spcPct val="100000"/>
              </a:lnSpc>
              <a:spcBef>
                <a:spcPts val="0"/>
              </a:spcBef>
              <a:spcAft>
                <a:spcPts val="0"/>
              </a:spcAft>
              <a:buClr>
                <a:schemeClr val="lt1"/>
              </a:buClr>
              <a:buSzPts val="2700"/>
              <a:buNone/>
              <a:defRPr sz="2700">
                <a:solidFill>
                  <a:schemeClr val="lt1"/>
                </a:solidFill>
              </a:defRPr>
            </a:lvl3pPr>
            <a:lvl4pPr lvl="3">
              <a:lnSpc>
                <a:spcPct val="100000"/>
              </a:lnSpc>
              <a:spcBef>
                <a:spcPts val="0"/>
              </a:spcBef>
              <a:spcAft>
                <a:spcPts val="0"/>
              </a:spcAft>
              <a:buClr>
                <a:schemeClr val="lt1"/>
              </a:buClr>
              <a:buSzPts val="2700"/>
              <a:buNone/>
              <a:defRPr sz="2700">
                <a:solidFill>
                  <a:schemeClr val="lt1"/>
                </a:solidFill>
              </a:defRPr>
            </a:lvl4pPr>
            <a:lvl5pPr lvl="4">
              <a:lnSpc>
                <a:spcPct val="100000"/>
              </a:lnSpc>
              <a:spcBef>
                <a:spcPts val="0"/>
              </a:spcBef>
              <a:spcAft>
                <a:spcPts val="0"/>
              </a:spcAft>
              <a:buClr>
                <a:schemeClr val="lt1"/>
              </a:buClr>
              <a:buSzPts val="2700"/>
              <a:buNone/>
              <a:defRPr sz="2700">
                <a:solidFill>
                  <a:schemeClr val="lt1"/>
                </a:solidFill>
              </a:defRPr>
            </a:lvl5pPr>
            <a:lvl6pPr lvl="5">
              <a:lnSpc>
                <a:spcPct val="100000"/>
              </a:lnSpc>
              <a:spcBef>
                <a:spcPts val="0"/>
              </a:spcBef>
              <a:spcAft>
                <a:spcPts val="0"/>
              </a:spcAft>
              <a:buClr>
                <a:schemeClr val="lt1"/>
              </a:buClr>
              <a:buSzPts val="2700"/>
              <a:buNone/>
              <a:defRPr sz="2700">
                <a:solidFill>
                  <a:schemeClr val="lt1"/>
                </a:solidFill>
              </a:defRPr>
            </a:lvl6pPr>
            <a:lvl7pPr lvl="6">
              <a:lnSpc>
                <a:spcPct val="100000"/>
              </a:lnSpc>
              <a:spcBef>
                <a:spcPts val="0"/>
              </a:spcBef>
              <a:spcAft>
                <a:spcPts val="0"/>
              </a:spcAft>
              <a:buClr>
                <a:schemeClr val="lt1"/>
              </a:buClr>
              <a:buSzPts val="2700"/>
              <a:buNone/>
              <a:defRPr sz="2700">
                <a:solidFill>
                  <a:schemeClr val="lt1"/>
                </a:solidFill>
              </a:defRPr>
            </a:lvl7pPr>
            <a:lvl8pPr lvl="7">
              <a:lnSpc>
                <a:spcPct val="100000"/>
              </a:lnSpc>
              <a:spcBef>
                <a:spcPts val="0"/>
              </a:spcBef>
              <a:spcAft>
                <a:spcPts val="0"/>
              </a:spcAft>
              <a:buClr>
                <a:schemeClr val="lt1"/>
              </a:buClr>
              <a:buSzPts val="2700"/>
              <a:buNone/>
              <a:defRPr sz="2700">
                <a:solidFill>
                  <a:schemeClr val="lt1"/>
                </a:solidFill>
              </a:defRPr>
            </a:lvl8pPr>
            <a:lvl9pPr lvl="8">
              <a:lnSpc>
                <a:spcPct val="100000"/>
              </a:lnSpc>
              <a:spcBef>
                <a:spcPts val="0"/>
              </a:spcBef>
              <a:spcAft>
                <a:spcPts val="0"/>
              </a:spcAft>
              <a:buClr>
                <a:schemeClr val="lt1"/>
              </a:buClr>
              <a:buSzPts val="2700"/>
              <a:buNone/>
              <a:defRPr sz="2700">
                <a:solidFill>
                  <a:schemeClr val="lt1"/>
                </a:solidFill>
              </a:defRPr>
            </a:lvl9pPr>
          </a:lstStyle>
          <a:p/>
        </p:txBody>
      </p:sp>
      <p:sp>
        <p:nvSpPr>
          <p:cNvPr id="18" name="Google Shape;18;p2"/>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151F6D"/>
        </a:solidFill>
      </p:bgPr>
    </p:bg>
    <p:spTree>
      <p:nvGrpSpPr>
        <p:cNvPr id="68" name="Shape 68"/>
        <p:cNvGrpSpPr/>
        <p:nvPr/>
      </p:nvGrpSpPr>
      <p:grpSpPr>
        <a:xfrm>
          <a:off x="0" y="0"/>
          <a:ext cx="0" cy="0"/>
          <a:chOff x="0" y="0"/>
          <a:chExt cx="0" cy="0"/>
        </a:xfrm>
      </p:grpSpPr>
      <p:grpSp>
        <p:nvGrpSpPr>
          <p:cNvPr id="69" name="Google Shape;69;p11"/>
          <p:cNvGrpSpPr/>
          <p:nvPr/>
        </p:nvGrpSpPr>
        <p:grpSpPr>
          <a:xfrm>
            <a:off x="7130834" y="7"/>
            <a:ext cx="3561249" cy="2984532"/>
            <a:chOff x="6098378" y="5"/>
            <a:chExt cx="3045625" cy="2030570"/>
          </a:xfrm>
        </p:grpSpPr>
        <p:sp>
          <p:nvSpPr>
            <p:cNvPr id="70" name="Google Shape;70;p11"/>
            <p:cNvSpPr/>
            <p:nvPr/>
          </p:nvSpPr>
          <p:spPr>
            <a:xfrm>
              <a:off x="8128803" y="16"/>
              <a:ext cx="1015200" cy="1015200"/>
            </a:xfrm>
            <a:prstGeom prst="rect">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1" name="Google Shape;71;p11"/>
            <p:cNvSpPr/>
            <p:nvPr/>
          </p:nvSpPr>
          <p:spPr>
            <a:xfrm flipH="1">
              <a:off x="7113463" y="5"/>
              <a:ext cx="1015200" cy="1015200"/>
            </a:xfrm>
            <a:prstGeom prst="rtTriangle">
              <a:avLst/>
            </a:prstGeom>
            <a:solidFill>
              <a:schemeClr val="accen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2" name="Google Shape;72;p11"/>
            <p:cNvSpPr/>
            <p:nvPr/>
          </p:nvSpPr>
          <p:spPr>
            <a:xfrm flipH="1" rot="10800000">
              <a:off x="7113588" y="107"/>
              <a:ext cx="1015200" cy="10152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3" name="Google Shape;73;p11"/>
            <p:cNvSpPr/>
            <p:nvPr/>
          </p:nvSpPr>
          <p:spPr>
            <a:xfrm rot="10800000">
              <a:off x="6098378" y="97"/>
              <a:ext cx="1015200" cy="1015200"/>
            </a:xfrm>
            <a:prstGeom prst="rtTriangle">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4" name="Google Shape;74;p11"/>
            <p:cNvSpPr/>
            <p:nvPr/>
          </p:nvSpPr>
          <p:spPr>
            <a:xfrm rot="10800000">
              <a:off x="8128789" y="1015375"/>
              <a:ext cx="1015200" cy="10152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75" name="Google Shape;75;p11"/>
          <p:cNvSpPr txBox="1"/>
          <p:nvPr>
            <p:ph hasCustomPrompt="1" type="title"/>
          </p:nvPr>
        </p:nvSpPr>
        <p:spPr>
          <a:xfrm>
            <a:off x="364468" y="1846163"/>
            <a:ext cx="9963000" cy="2984700"/>
          </a:xfrm>
          <a:prstGeom prst="rect">
            <a:avLst/>
          </a:prstGeom>
        </p:spPr>
        <p:txBody>
          <a:bodyPr anchorCtr="0" anchor="b" bIns="116050" lIns="116050" spcFirstLastPara="1" rIns="116050" wrap="square" tIns="116050"/>
          <a:lstStyle>
            <a:lvl1pPr lvl="0" algn="ctr">
              <a:spcBef>
                <a:spcPts val="0"/>
              </a:spcBef>
              <a:spcAft>
                <a:spcPts val="0"/>
              </a:spcAft>
              <a:buClr>
                <a:schemeClr val="lt1"/>
              </a:buClr>
              <a:buSzPts val="15200"/>
              <a:buNone/>
              <a:defRPr sz="15200">
                <a:solidFill>
                  <a:schemeClr val="lt1"/>
                </a:solidFill>
              </a:defRPr>
            </a:lvl1pPr>
            <a:lvl2pPr lvl="1" algn="ctr">
              <a:spcBef>
                <a:spcPts val="0"/>
              </a:spcBef>
              <a:spcAft>
                <a:spcPts val="0"/>
              </a:spcAft>
              <a:buClr>
                <a:schemeClr val="lt1"/>
              </a:buClr>
              <a:buSzPts val="15200"/>
              <a:buNone/>
              <a:defRPr sz="15200">
                <a:solidFill>
                  <a:schemeClr val="lt1"/>
                </a:solidFill>
              </a:defRPr>
            </a:lvl2pPr>
            <a:lvl3pPr lvl="2" algn="ctr">
              <a:spcBef>
                <a:spcPts val="0"/>
              </a:spcBef>
              <a:spcAft>
                <a:spcPts val="0"/>
              </a:spcAft>
              <a:buClr>
                <a:schemeClr val="lt1"/>
              </a:buClr>
              <a:buSzPts val="15200"/>
              <a:buNone/>
              <a:defRPr sz="15200">
                <a:solidFill>
                  <a:schemeClr val="lt1"/>
                </a:solidFill>
              </a:defRPr>
            </a:lvl3pPr>
            <a:lvl4pPr lvl="3" algn="ctr">
              <a:spcBef>
                <a:spcPts val="0"/>
              </a:spcBef>
              <a:spcAft>
                <a:spcPts val="0"/>
              </a:spcAft>
              <a:buClr>
                <a:schemeClr val="lt1"/>
              </a:buClr>
              <a:buSzPts val="15200"/>
              <a:buNone/>
              <a:defRPr sz="15200">
                <a:solidFill>
                  <a:schemeClr val="lt1"/>
                </a:solidFill>
              </a:defRPr>
            </a:lvl4pPr>
            <a:lvl5pPr lvl="4" algn="ctr">
              <a:spcBef>
                <a:spcPts val="0"/>
              </a:spcBef>
              <a:spcAft>
                <a:spcPts val="0"/>
              </a:spcAft>
              <a:buClr>
                <a:schemeClr val="lt1"/>
              </a:buClr>
              <a:buSzPts val="15200"/>
              <a:buNone/>
              <a:defRPr sz="15200">
                <a:solidFill>
                  <a:schemeClr val="lt1"/>
                </a:solidFill>
              </a:defRPr>
            </a:lvl5pPr>
            <a:lvl6pPr lvl="5" algn="ctr">
              <a:spcBef>
                <a:spcPts val="0"/>
              </a:spcBef>
              <a:spcAft>
                <a:spcPts val="0"/>
              </a:spcAft>
              <a:buClr>
                <a:schemeClr val="lt1"/>
              </a:buClr>
              <a:buSzPts val="15200"/>
              <a:buNone/>
              <a:defRPr sz="15200">
                <a:solidFill>
                  <a:schemeClr val="lt1"/>
                </a:solidFill>
              </a:defRPr>
            </a:lvl6pPr>
            <a:lvl7pPr lvl="6" algn="ctr">
              <a:spcBef>
                <a:spcPts val="0"/>
              </a:spcBef>
              <a:spcAft>
                <a:spcPts val="0"/>
              </a:spcAft>
              <a:buClr>
                <a:schemeClr val="lt1"/>
              </a:buClr>
              <a:buSzPts val="15200"/>
              <a:buNone/>
              <a:defRPr sz="15200">
                <a:solidFill>
                  <a:schemeClr val="lt1"/>
                </a:solidFill>
              </a:defRPr>
            </a:lvl7pPr>
            <a:lvl8pPr lvl="7" algn="ctr">
              <a:spcBef>
                <a:spcPts val="0"/>
              </a:spcBef>
              <a:spcAft>
                <a:spcPts val="0"/>
              </a:spcAft>
              <a:buClr>
                <a:schemeClr val="lt1"/>
              </a:buClr>
              <a:buSzPts val="15200"/>
              <a:buNone/>
              <a:defRPr sz="15200">
                <a:solidFill>
                  <a:schemeClr val="lt1"/>
                </a:solidFill>
              </a:defRPr>
            </a:lvl8pPr>
            <a:lvl9pPr lvl="8" algn="ctr">
              <a:spcBef>
                <a:spcPts val="0"/>
              </a:spcBef>
              <a:spcAft>
                <a:spcPts val="0"/>
              </a:spcAft>
              <a:buClr>
                <a:schemeClr val="lt1"/>
              </a:buClr>
              <a:buSzPts val="15200"/>
              <a:buNone/>
              <a:defRPr sz="15200">
                <a:solidFill>
                  <a:schemeClr val="lt1"/>
                </a:solidFill>
              </a:defRPr>
            </a:lvl9pPr>
          </a:lstStyle>
          <a:p>
            <a:r>
              <a:t>xx%</a:t>
            </a:r>
          </a:p>
        </p:txBody>
      </p:sp>
      <p:sp>
        <p:nvSpPr>
          <p:cNvPr id="76" name="Google Shape;76;p11"/>
          <p:cNvSpPr txBox="1"/>
          <p:nvPr>
            <p:ph idx="1" type="body"/>
          </p:nvPr>
        </p:nvSpPr>
        <p:spPr>
          <a:xfrm>
            <a:off x="364468" y="4952142"/>
            <a:ext cx="9963000" cy="1884300"/>
          </a:xfrm>
          <a:prstGeom prst="rect">
            <a:avLst/>
          </a:prstGeom>
        </p:spPr>
        <p:txBody>
          <a:bodyPr anchorCtr="0" anchor="t" bIns="116050" lIns="116050" spcFirstLastPara="1" rIns="116050" wrap="square" tIns="116050"/>
          <a:lstStyle>
            <a:lvl1pPr indent="-374650" lvl="0" marL="457200" algn="ctr">
              <a:spcBef>
                <a:spcPts val="0"/>
              </a:spcBef>
              <a:spcAft>
                <a:spcPts val="0"/>
              </a:spcAft>
              <a:buClr>
                <a:schemeClr val="lt1"/>
              </a:buClr>
              <a:buSzPts val="2300"/>
              <a:buChar char="●"/>
              <a:defRPr>
                <a:solidFill>
                  <a:schemeClr val="lt1"/>
                </a:solidFill>
              </a:defRPr>
            </a:lvl1pPr>
            <a:lvl2pPr indent="-342900" lvl="1" marL="914400" algn="ctr">
              <a:spcBef>
                <a:spcPts val="2000"/>
              </a:spcBef>
              <a:spcAft>
                <a:spcPts val="0"/>
              </a:spcAft>
              <a:buClr>
                <a:schemeClr val="lt1"/>
              </a:buClr>
              <a:buSzPts val="1800"/>
              <a:buChar char="○"/>
              <a:defRPr>
                <a:solidFill>
                  <a:schemeClr val="lt1"/>
                </a:solidFill>
              </a:defRPr>
            </a:lvl2pPr>
            <a:lvl3pPr indent="-342900" lvl="2" marL="1371600" algn="ctr">
              <a:spcBef>
                <a:spcPts val="2000"/>
              </a:spcBef>
              <a:spcAft>
                <a:spcPts val="0"/>
              </a:spcAft>
              <a:buClr>
                <a:schemeClr val="lt1"/>
              </a:buClr>
              <a:buSzPts val="1800"/>
              <a:buChar char="■"/>
              <a:defRPr>
                <a:solidFill>
                  <a:schemeClr val="lt1"/>
                </a:solidFill>
              </a:defRPr>
            </a:lvl3pPr>
            <a:lvl4pPr indent="-342900" lvl="3" marL="1828800" algn="ctr">
              <a:spcBef>
                <a:spcPts val="2000"/>
              </a:spcBef>
              <a:spcAft>
                <a:spcPts val="0"/>
              </a:spcAft>
              <a:buClr>
                <a:schemeClr val="lt1"/>
              </a:buClr>
              <a:buSzPts val="1800"/>
              <a:buChar char="●"/>
              <a:defRPr>
                <a:solidFill>
                  <a:schemeClr val="lt1"/>
                </a:solidFill>
              </a:defRPr>
            </a:lvl4pPr>
            <a:lvl5pPr indent="-342900" lvl="4" marL="2286000" algn="ctr">
              <a:spcBef>
                <a:spcPts val="2000"/>
              </a:spcBef>
              <a:spcAft>
                <a:spcPts val="0"/>
              </a:spcAft>
              <a:buClr>
                <a:schemeClr val="lt1"/>
              </a:buClr>
              <a:buSzPts val="1800"/>
              <a:buChar char="○"/>
              <a:defRPr>
                <a:solidFill>
                  <a:schemeClr val="lt1"/>
                </a:solidFill>
              </a:defRPr>
            </a:lvl5pPr>
            <a:lvl6pPr indent="-342900" lvl="5" marL="2743200" algn="ctr">
              <a:spcBef>
                <a:spcPts val="2000"/>
              </a:spcBef>
              <a:spcAft>
                <a:spcPts val="0"/>
              </a:spcAft>
              <a:buClr>
                <a:schemeClr val="lt1"/>
              </a:buClr>
              <a:buSzPts val="1800"/>
              <a:buChar char="■"/>
              <a:defRPr>
                <a:solidFill>
                  <a:schemeClr val="lt1"/>
                </a:solidFill>
              </a:defRPr>
            </a:lvl6pPr>
            <a:lvl7pPr indent="-342900" lvl="6" marL="3200400" algn="ctr">
              <a:spcBef>
                <a:spcPts val="2000"/>
              </a:spcBef>
              <a:spcAft>
                <a:spcPts val="0"/>
              </a:spcAft>
              <a:buClr>
                <a:schemeClr val="lt1"/>
              </a:buClr>
              <a:buSzPts val="1800"/>
              <a:buChar char="●"/>
              <a:defRPr>
                <a:solidFill>
                  <a:schemeClr val="lt1"/>
                </a:solidFill>
              </a:defRPr>
            </a:lvl7pPr>
            <a:lvl8pPr indent="-342900" lvl="7" marL="3657600" algn="ctr">
              <a:spcBef>
                <a:spcPts val="2000"/>
              </a:spcBef>
              <a:spcAft>
                <a:spcPts val="0"/>
              </a:spcAft>
              <a:buClr>
                <a:schemeClr val="lt1"/>
              </a:buClr>
              <a:buSzPts val="1800"/>
              <a:buChar char="○"/>
              <a:defRPr>
                <a:solidFill>
                  <a:schemeClr val="lt1"/>
                </a:solidFill>
              </a:defRPr>
            </a:lvl8pPr>
            <a:lvl9pPr indent="-342900" lvl="8" marL="4114800" algn="ctr">
              <a:spcBef>
                <a:spcPts val="2000"/>
              </a:spcBef>
              <a:spcAft>
                <a:spcPts val="2000"/>
              </a:spcAft>
              <a:buClr>
                <a:schemeClr val="lt1"/>
              </a:buClr>
              <a:buSzPts val="1800"/>
              <a:buChar char="■"/>
              <a:defRPr>
                <a:solidFill>
                  <a:schemeClr val="lt1"/>
                </a:solidFill>
              </a:defRPr>
            </a:lvl9pPr>
          </a:lstStyle>
          <a:p/>
        </p:txBody>
      </p:sp>
      <p:sp>
        <p:nvSpPr>
          <p:cNvPr id="77" name="Google Shape;77;p11"/>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8" name="Shape 78"/>
        <p:cNvGrpSpPr/>
        <p:nvPr/>
      </p:nvGrpSpPr>
      <p:grpSpPr>
        <a:xfrm>
          <a:off x="0" y="0"/>
          <a:ext cx="0" cy="0"/>
          <a:chOff x="0" y="0"/>
          <a:chExt cx="0" cy="0"/>
        </a:xfrm>
      </p:grpSpPr>
      <p:sp>
        <p:nvSpPr>
          <p:cNvPr id="79" name="Google Shape;79;p12"/>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noFill/>
      </p:bgPr>
    </p:bg>
    <p:spTree>
      <p:nvGrpSpPr>
        <p:cNvPr id="19" name="Shape 19"/>
        <p:cNvGrpSpPr/>
        <p:nvPr/>
      </p:nvGrpSpPr>
      <p:grpSpPr>
        <a:xfrm>
          <a:off x="0" y="0"/>
          <a:ext cx="0" cy="0"/>
          <a:chOff x="0" y="0"/>
          <a:chExt cx="0" cy="0"/>
        </a:xfrm>
      </p:grpSpPr>
      <p:grpSp>
        <p:nvGrpSpPr>
          <p:cNvPr id="20" name="Google Shape;20;p3"/>
          <p:cNvGrpSpPr/>
          <p:nvPr/>
        </p:nvGrpSpPr>
        <p:grpSpPr>
          <a:xfrm>
            <a:off x="7130834" y="7"/>
            <a:ext cx="3561249" cy="2984532"/>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699353" y="3163555"/>
            <a:ext cx="9614100" cy="1233000"/>
          </a:xfrm>
          <a:prstGeom prst="rect">
            <a:avLst/>
          </a:prstGeom>
        </p:spPr>
        <p:txBody>
          <a:bodyPr anchorCtr="0" anchor="ctr" bIns="116050" lIns="116050" spcFirstLastPara="1" rIns="116050" wrap="square" tIns="116050"/>
          <a:lstStyle>
            <a:lvl1pPr lvl="0">
              <a:spcBef>
                <a:spcPts val="0"/>
              </a:spcBef>
              <a:spcAft>
                <a:spcPts val="0"/>
              </a:spcAft>
              <a:buClr>
                <a:schemeClr val="lt1"/>
              </a:buClr>
              <a:buSzPts val="5300"/>
              <a:buNone/>
              <a:defRPr sz="5300">
                <a:solidFill>
                  <a:schemeClr val="lt1"/>
                </a:solidFill>
              </a:defRPr>
            </a:lvl1pPr>
            <a:lvl2pPr lvl="1">
              <a:spcBef>
                <a:spcPts val="0"/>
              </a:spcBef>
              <a:spcAft>
                <a:spcPts val="0"/>
              </a:spcAft>
              <a:buClr>
                <a:schemeClr val="lt1"/>
              </a:buClr>
              <a:buSzPts val="5300"/>
              <a:buNone/>
              <a:defRPr sz="5300">
                <a:solidFill>
                  <a:schemeClr val="lt1"/>
                </a:solidFill>
              </a:defRPr>
            </a:lvl2pPr>
            <a:lvl3pPr lvl="2">
              <a:spcBef>
                <a:spcPts val="0"/>
              </a:spcBef>
              <a:spcAft>
                <a:spcPts val="0"/>
              </a:spcAft>
              <a:buClr>
                <a:schemeClr val="lt1"/>
              </a:buClr>
              <a:buSzPts val="5300"/>
              <a:buNone/>
              <a:defRPr sz="5300">
                <a:solidFill>
                  <a:schemeClr val="lt1"/>
                </a:solidFill>
              </a:defRPr>
            </a:lvl3pPr>
            <a:lvl4pPr lvl="3">
              <a:spcBef>
                <a:spcPts val="0"/>
              </a:spcBef>
              <a:spcAft>
                <a:spcPts val="0"/>
              </a:spcAft>
              <a:buClr>
                <a:schemeClr val="lt1"/>
              </a:buClr>
              <a:buSzPts val="5300"/>
              <a:buNone/>
              <a:defRPr sz="5300">
                <a:solidFill>
                  <a:schemeClr val="lt1"/>
                </a:solidFill>
              </a:defRPr>
            </a:lvl4pPr>
            <a:lvl5pPr lvl="4">
              <a:spcBef>
                <a:spcPts val="0"/>
              </a:spcBef>
              <a:spcAft>
                <a:spcPts val="0"/>
              </a:spcAft>
              <a:buClr>
                <a:schemeClr val="lt1"/>
              </a:buClr>
              <a:buSzPts val="5300"/>
              <a:buNone/>
              <a:defRPr sz="5300">
                <a:solidFill>
                  <a:schemeClr val="lt1"/>
                </a:solidFill>
              </a:defRPr>
            </a:lvl5pPr>
            <a:lvl6pPr lvl="5">
              <a:spcBef>
                <a:spcPts val="0"/>
              </a:spcBef>
              <a:spcAft>
                <a:spcPts val="0"/>
              </a:spcAft>
              <a:buClr>
                <a:schemeClr val="lt1"/>
              </a:buClr>
              <a:buSzPts val="5300"/>
              <a:buNone/>
              <a:defRPr sz="5300">
                <a:solidFill>
                  <a:schemeClr val="lt1"/>
                </a:solidFill>
              </a:defRPr>
            </a:lvl6pPr>
            <a:lvl7pPr lvl="6">
              <a:spcBef>
                <a:spcPts val="0"/>
              </a:spcBef>
              <a:spcAft>
                <a:spcPts val="0"/>
              </a:spcAft>
              <a:buClr>
                <a:schemeClr val="lt1"/>
              </a:buClr>
              <a:buSzPts val="5300"/>
              <a:buNone/>
              <a:defRPr sz="5300">
                <a:solidFill>
                  <a:schemeClr val="lt1"/>
                </a:solidFill>
              </a:defRPr>
            </a:lvl7pPr>
            <a:lvl8pPr lvl="7">
              <a:spcBef>
                <a:spcPts val="0"/>
              </a:spcBef>
              <a:spcAft>
                <a:spcPts val="0"/>
              </a:spcAft>
              <a:buClr>
                <a:schemeClr val="lt1"/>
              </a:buClr>
              <a:buSzPts val="5300"/>
              <a:buNone/>
              <a:defRPr sz="5300">
                <a:solidFill>
                  <a:schemeClr val="lt1"/>
                </a:solidFill>
              </a:defRPr>
            </a:lvl8pPr>
            <a:lvl9pPr lvl="8">
              <a:spcBef>
                <a:spcPts val="0"/>
              </a:spcBef>
              <a:spcAft>
                <a:spcPts val="0"/>
              </a:spcAft>
              <a:buClr>
                <a:schemeClr val="lt1"/>
              </a:buClr>
              <a:buSzPts val="5300"/>
              <a:buNone/>
              <a:defRPr sz="5300">
                <a:solidFill>
                  <a:schemeClr val="lt1"/>
                </a:solidFill>
              </a:defRPr>
            </a:lvl9pPr>
          </a:lstStyle>
          <a:p/>
        </p:txBody>
      </p:sp>
      <p:sp>
        <p:nvSpPr>
          <p:cNvPr id="27" name="Google Shape;27;p3"/>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5737613"/>
            <a:ext cx="10692079" cy="1822442"/>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64468" y="602625"/>
            <a:ext cx="9963000" cy="893400"/>
          </a:xfrm>
          <a:prstGeom prst="rect">
            <a:avLst/>
          </a:prstGeom>
        </p:spPr>
        <p:txBody>
          <a:bodyPr anchorCtr="0" anchor="t" bIns="116050" lIns="116050" spcFirstLastPara="1" rIns="116050" wrap="square" tIns="116050"/>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36" name="Google Shape;36;p4"/>
          <p:cNvSpPr txBox="1"/>
          <p:nvPr>
            <p:ph idx="1" type="body"/>
          </p:nvPr>
        </p:nvSpPr>
        <p:spPr>
          <a:xfrm>
            <a:off x="364468" y="1807690"/>
            <a:ext cx="9963000" cy="4907700"/>
          </a:xfrm>
          <a:prstGeom prst="rect">
            <a:avLst/>
          </a:prstGeom>
        </p:spPr>
        <p:txBody>
          <a:bodyPr anchorCtr="0" anchor="t" bIns="116050" lIns="116050" spcFirstLastPara="1" rIns="116050" wrap="square" tIns="116050"/>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37" name="Google Shape;37;p4"/>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64468" y="602625"/>
            <a:ext cx="9963000" cy="893400"/>
          </a:xfrm>
          <a:prstGeom prst="rect">
            <a:avLst/>
          </a:prstGeom>
        </p:spPr>
        <p:txBody>
          <a:bodyPr anchorCtr="0" anchor="t" bIns="116050" lIns="116050" spcFirstLastPara="1" rIns="116050" wrap="square" tIns="116050"/>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40" name="Google Shape;40;p5"/>
          <p:cNvSpPr txBox="1"/>
          <p:nvPr>
            <p:ph idx="1" type="body"/>
          </p:nvPr>
        </p:nvSpPr>
        <p:spPr>
          <a:xfrm>
            <a:off x="364468" y="1807837"/>
            <a:ext cx="4677000" cy="4907700"/>
          </a:xfrm>
          <a:prstGeom prst="rect">
            <a:avLst/>
          </a:prstGeom>
        </p:spPr>
        <p:txBody>
          <a:bodyPr anchorCtr="0" anchor="t" bIns="116050" lIns="116050" spcFirstLastPara="1" rIns="116050" wrap="square" tIns="116050"/>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41" name="Google Shape;41;p5"/>
          <p:cNvSpPr txBox="1"/>
          <p:nvPr>
            <p:ph idx="2" type="body"/>
          </p:nvPr>
        </p:nvSpPr>
        <p:spPr>
          <a:xfrm>
            <a:off x="5650483" y="1807837"/>
            <a:ext cx="4677000" cy="4907700"/>
          </a:xfrm>
          <a:prstGeom prst="rect">
            <a:avLst/>
          </a:prstGeom>
        </p:spPr>
        <p:txBody>
          <a:bodyPr anchorCtr="0" anchor="t" bIns="116050" lIns="116050" spcFirstLastPara="1" rIns="116050" wrap="square" tIns="116050"/>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42" name="Google Shape;42;p5"/>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64468" y="602625"/>
            <a:ext cx="9963000" cy="893400"/>
          </a:xfrm>
          <a:prstGeom prst="rect">
            <a:avLst/>
          </a:prstGeom>
        </p:spPr>
        <p:txBody>
          <a:bodyPr anchorCtr="0" anchor="t" bIns="116050" lIns="116050" spcFirstLastPara="1" rIns="116050" wrap="square" tIns="116050"/>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45" name="Google Shape;45;p6"/>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64468" y="816630"/>
            <a:ext cx="3283500" cy="1110600"/>
          </a:xfrm>
          <a:prstGeom prst="rect">
            <a:avLst/>
          </a:prstGeom>
        </p:spPr>
        <p:txBody>
          <a:bodyPr anchorCtr="0" anchor="b" bIns="116050" lIns="116050" spcFirstLastPara="1" rIns="116050" wrap="square" tIns="11605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8" name="Google Shape;48;p7"/>
          <p:cNvSpPr txBox="1"/>
          <p:nvPr>
            <p:ph idx="1" type="body"/>
          </p:nvPr>
        </p:nvSpPr>
        <p:spPr>
          <a:xfrm>
            <a:off x="364468" y="2154463"/>
            <a:ext cx="3283500" cy="4561200"/>
          </a:xfrm>
          <a:prstGeom prst="rect">
            <a:avLst/>
          </a:prstGeom>
        </p:spPr>
        <p:txBody>
          <a:bodyPr anchorCtr="0" anchor="t" bIns="116050" lIns="116050" spcFirstLastPara="1" rIns="116050" wrap="square" tIns="116050"/>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49" name="Google Shape;49;p7"/>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7130834" y="7"/>
            <a:ext cx="3561249" cy="2984532"/>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573245" y="773638"/>
            <a:ext cx="6570000" cy="6012600"/>
          </a:xfrm>
          <a:prstGeom prst="rect">
            <a:avLst/>
          </a:prstGeom>
        </p:spPr>
        <p:txBody>
          <a:bodyPr anchorCtr="0" anchor="ctr" bIns="116050" lIns="116050" spcFirstLastPara="1" rIns="116050" wrap="square" tIns="116050"/>
          <a:lstStyle>
            <a:lvl1pPr lvl="0">
              <a:spcBef>
                <a:spcPts val="0"/>
              </a:spcBef>
              <a:spcAft>
                <a:spcPts val="0"/>
              </a:spcAft>
              <a:buClr>
                <a:schemeClr val="lt1"/>
              </a:buClr>
              <a:buSzPts val="6100"/>
              <a:buNone/>
              <a:defRPr sz="6100">
                <a:solidFill>
                  <a:schemeClr val="lt1"/>
                </a:solidFill>
              </a:defRPr>
            </a:lvl1pPr>
            <a:lvl2pPr lvl="1">
              <a:spcBef>
                <a:spcPts val="0"/>
              </a:spcBef>
              <a:spcAft>
                <a:spcPts val="0"/>
              </a:spcAft>
              <a:buClr>
                <a:schemeClr val="lt1"/>
              </a:buClr>
              <a:buSzPts val="6100"/>
              <a:buNone/>
              <a:defRPr sz="6100">
                <a:solidFill>
                  <a:schemeClr val="lt1"/>
                </a:solidFill>
              </a:defRPr>
            </a:lvl2pPr>
            <a:lvl3pPr lvl="2">
              <a:spcBef>
                <a:spcPts val="0"/>
              </a:spcBef>
              <a:spcAft>
                <a:spcPts val="0"/>
              </a:spcAft>
              <a:buClr>
                <a:schemeClr val="lt1"/>
              </a:buClr>
              <a:buSzPts val="6100"/>
              <a:buNone/>
              <a:defRPr sz="6100">
                <a:solidFill>
                  <a:schemeClr val="lt1"/>
                </a:solidFill>
              </a:defRPr>
            </a:lvl3pPr>
            <a:lvl4pPr lvl="3">
              <a:spcBef>
                <a:spcPts val="0"/>
              </a:spcBef>
              <a:spcAft>
                <a:spcPts val="0"/>
              </a:spcAft>
              <a:buClr>
                <a:schemeClr val="lt1"/>
              </a:buClr>
              <a:buSzPts val="6100"/>
              <a:buNone/>
              <a:defRPr sz="6100">
                <a:solidFill>
                  <a:schemeClr val="lt1"/>
                </a:solidFill>
              </a:defRPr>
            </a:lvl4pPr>
            <a:lvl5pPr lvl="4">
              <a:spcBef>
                <a:spcPts val="0"/>
              </a:spcBef>
              <a:spcAft>
                <a:spcPts val="0"/>
              </a:spcAft>
              <a:buClr>
                <a:schemeClr val="lt1"/>
              </a:buClr>
              <a:buSzPts val="6100"/>
              <a:buNone/>
              <a:defRPr sz="6100">
                <a:solidFill>
                  <a:schemeClr val="lt1"/>
                </a:solidFill>
              </a:defRPr>
            </a:lvl5pPr>
            <a:lvl6pPr lvl="5">
              <a:spcBef>
                <a:spcPts val="0"/>
              </a:spcBef>
              <a:spcAft>
                <a:spcPts val="0"/>
              </a:spcAft>
              <a:buClr>
                <a:schemeClr val="lt1"/>
              </a:buClr>
              <a:buSzPts val="6100"/>
              <a:buNone/>
              <a:defRPr sz="6100">
                <a:solidFill>
                  <a:schemeClr val="lt1"/>
                </a:solidFill>
              </a:defRPr>
            </a:lvl6pPr>
            <a:lvl7pPr lvl="6">
              <a:spcBef>
                <a:spcPts val="0"/>
              </a:spcBef>
              <a:spcAft>
                <a:spcPts val="0"/>
              </a:spcAft>
              <a:buClr>
                <a:schemeClr val="lt1"/>
              </a:buClr>
              <a:buSzPts val="6100"/>
              <a:buNone/>
              <a:defRPr sz="6100">
                <a:solidFill>
                  <a:schemeClr val="lt1"/>
                </a:solidFill>
              </a:defRPr>
            </a:lvl7pPr>
            <a:lvl8pPr lvl="7">
              <a:spcBef>
                <a:spcPts val="0"/>
              </a:spcBef>
              <a:spcAft>
                <a:spcPts val="0"/>
              </a:spcAft>
              <a:buClr>
                <a:schemeClr val="lt1"/>
              </a:buClr>
              <a:buSzPts val="6100"/>
              <a:buNone/>
              <a:defRPr sz="6100">
                <a:solidFill>
                  <a:schemeClr val="lt1"/>
                </a:solidFill>
              </a:defRPr>
            </a:lvl8pPr>
            <a:lvl9pPr lvl="8">
              <a:spcBef>
                <a:spcPts val="0"/>
              </a:spcBef>
              <a:spcAft>
                <a:spcPts val="0"/>
              </a:spcAft>
              <a:buClr>
                <a:schemeClr val="lt1"/>
              </a:buClr>
              <a:buSzPts val="6100"/>
              <a:buNone/>
              <a:defRPr sz="6100">
                <a:solidFill>
                  <a:schemeClr val="lt1"/>
                </a:solidFill>
              </a:defRPr>
            </a:lvl9pPr>
          </a:lstStyle>
          <a:p/>
        </p:txBody>
      </p:sp>
      <p:sp>
        <p:nvSpPr>
          <p:cNvPr id="58" name="Google Shape;58;p8"/>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5346000" y="-257"/>
            <a:ext cx="5346000" cy="7560000"/>
          </a:xfrm>
          <a:prstGeom prst="rect">
            <a:avLst/>
          </a:prstGeom>
          <a:solidFill>
            <a:srgbClr val="FFFFFF"/>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61" name="Google Shape;61;p9"/>
          <p:cNvSpPr txBox="1"/>
          <p:nvPr>
            <p:ph type="title"/>
          </p:nvPr>
        </p:nvSpPr>
        <p:spPr>
          <a:xfrm>
            <a:off x="310447" y="1691906"/>
            <a:ext cx="4730100" cy="2299500"/>
          </a:xfrm>
          <a:prstGeom prst="rect">
            <a:avLst/>
          </a:prstGeom>
        </p:spPr>
        <p:txBody>
          <a:bodyPr anchorCtr="0" anchor="b" bIns="116050" lIns="116050" spcFirstLastPara="1" rIns="116050" wrap="square" tIns="116050"/>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p:txBody>
      </p:sp>
      <p:sp>
        <p:nvSpPr>
          <p:cNvPr id="62" name="Google Shape;62;p9"/>
          <p:cNvSpPr txBox="1"/>
          <p:nvPr>
            <p:ph idx="1" type="subTitle"/>
          </p:nvPr>
        </p:nvSpPr>
        <p:spPr>
          <a:xfrm>
            <a:off x="310447" y="4069923"/>
            <a:ext cx="4730100" cy="1865700"/>
          </a:xfrm>
          <a:prstGeom prst="rect">
            <a:avLst/>
          </a:prstGeom>
        </p:spPr>
        <p:txBody>
          <a:bodyPr anchorCtr="0" anchor="t" bIns="116050" lIns="116050" spcFirstLastPara="1" rIns="116050" wrap="square" tIns="116050"/>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63" name="Google Shape;63;p9"/>
          <p:cNvSpPr txBox="1"/>
          <p:nvPr>
            <p:ph idx="2" type="body"/>
          </p:nvPr>
        </p:nvSpPr>
        <p:spPr>
          <a:xfrm>
            <a:off x="5775715" y="1064441"/>
            <a:ext cx="4486500" cy="5431200"/>
          </a:xfrm>
          <a:prstGeom prst="rect">
            <a:avLst/>
          </a:prstGeom>
        </p:spPr>
        <p:txBody>
          <a:bodyPr anchorCtr="0" anchor="ctr" bIns="116050" lIns="116050" spcFirstLastPara="1" rIns="116050" wrap="square" tIns="116050"/>
          <a:lstStyle>
            <a:lvl1pPr indent="-374650" lvl="0" marL="457200">
              <a:spcBef>
                <a:spcPts val="0"/>
              </a:spcBef>
              <a:spcAft>
                <a:spcPts val="0"/>
              </a:spcAft>
              <a:buClr>
                <a:schemeClr val="lt1"/>
              </a:buClr>
              <a:buSzPts val="2300"/>
              <a:buChar char="●"/>
              <a:defRPr>
                <a:solidFill>
                  <a:schemeClr val="lt1"/>
                </a:solidFill>
              </a:defRPr>
            </a:lvl1pPr>
            <a:lvl2pPr indent="-342900" lvl="1" marL="914400">
              <a:spcBef>
                <a:spcPts val="2000"/>
              </a:spcBef>
              <a:spcAft>
                <a:spcPts val="0"/>
              </a:spcAft>
              <a:buClr>
                <a:schemeClr val="lt1"/>
              </a:buClr>
              <a:buSzPts val="1800"/>
              <a:buChar char="○"/>
              <a:defRPr>
                <a:solidFill>
                  <a:schemeClr val="lt1"/>
                </a:solidFill>
              </a:defRPr>
            </a:lvl2pPr>
            <a:lvl3pPr indent="-342900" lvl="2" marL="1371600">
              <a:spcBef>
                <a:spcPts val="2000"/>
              </a:spcBef>
              <a:spcAft>
                <a:spcPts val="0"/>
              </a:spcAft>
              <a:buClr>
                <a:schemeClr val="lt1"/>
              </a:buClr>
              <a:buSzPts val="1800"/>
              <a:buChar char="■"/>
              <a:defRPr>
                <a:solidFill>
                  <a:schemeClr val="lt1"/>
                </a:solidFill>
              </a:defRPr>
            </a:lvl3pPr>
            <a:lvl4pPr indent="-342900" lvl="3" marL="1828800">
              <a:spcBef>
                <a:spcPts val="2000"/>
              </a:spcBef>
              <a:spcAft>
                <a:spcPts val="0"/>
              </a:spcAft>
              <a:buClr>
                <a:schemeClr val="lt1"/>
              </a:buClr>
              <a:buSzPts val="1800"/>
              <a:buChar char="●"/>
              <a:defRPr>
                <a:solidFill>
                  <a:schemeClr val="lt1"/>
                </a:solidFill>
              </a:defRPr>
            </a:lvl4pPr>
            <a:lvl5pPr indent="-342900" lvl="4" marL="2286000">
              <a:spcBef>
                <a:spcPts val="2000"/>
              </a:spcBef>
              <a:spcAft>
                <a:spcPts val="0"/>
              </a:spcAft>
              <a:buClr>
                <a:schemeClr val="lt1"/>
              </a:buClr>
              <a:buSzPts val="1800"/>
              <a:buChar char="○"/>
              <a:defRPr>
                <a:solidFill>
                  <a:schemeClr val="lt1"/>
                </a:solidFill>
              </a:defRPr>
            </a:lvl5pPr>
            <a:lvl6pPr indent="-342900" lvl="5" marL="2743200">
              <a:spcBef>
                <a:spcPts val="2000"/>
              </a:spcBef>
              <a:spcAft>
                <a:spcPts val="0"/>
              </a:spcAft>
              <a:buClr>
                <a:schemeClr val="lt1"/>
              </a:buClr>
              <a:buSzPts val="1800"/>
              <a:buChar char="■"/>
              <a:defRPr>
                <a:solidFill>
                  <a:schemeClr val="lt1"/>
                </a:solidFill>
              </a:defRPr>
            </a:lvl6pPr>
            <a:lvl7pPr indent="-342900" lvl="6" marL="3200400">
              <a:spcBef>
                <a:spcPts val="2000"/>
              </a:spcBef>
              <a:spcAft>
                <a:spcPts val="0"/>
              </a:spcAft>
              <a:buClr>
                <a:schemeClr val="lt1"/>
              </a:buClr>
              <a:buSzPts val="1800"/>
              <a:buChar char="●"/>
              <a:defRPr>
                <a:solidFill>
                  <a:schemeClr val="lt1"/>
                </a:solidFill>
              </a:defRPr>
            </a:lvl7pPr>
            <a:lvl8pPr indent="-342900" lvl="7" marL="3657600">
              <a:spcBef>
                <a:spcPts val="2000"/>
              </a:spcBef>
              <a:spcAft>
                <a:spcPts val="0"/>
              </a:spcAft>
              <a:buClr>
                <a:schemeClr val="lt1"/>
              </a:buClr>
              <a:buSzPts val="1800"/>
              <a:buChar char="○"/>
              <a:defRPr>
                <a:solidFill>
                  <a:schemeClr val="lt1"/>
                </a:solidFill>
              </a:defRPr>
            </a:lvl8pPr>
            <a:lvl9pPr indent="-342900" lvl="8" marL="4114800">
              <a:spcBef>
                <a:spcPts val="2000"/>
              </a:spcBef>
              <a:spcAft>
                <a:spcPts val="2000"/>
              </a:spcAft>
              <a:buClr>
                <a:schemeClr val="lt1"/>
              </a:buClr>
              <a:buSzPts val="1800"/>
              <a:buChar char="■"/>
              <a:defRPr>
                <a:solidFill>
                  <a:schemeClr val="lt1"/>
                </a:solidFill>
              </a:defRPr>
            </a:lvl9pPr>
          </a:lstStyle>
          <a:p/>
        </p:txBody>
      </p:sp>
      <p:sp>
        <p:nvSpPr>
          <p:cNvPr id="64" name="Google Shape;64;p9"/>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5" name="Shape 65"/>
        <p:cNvGrpSpPr/>
        <p:nvPr/>
      </p:nvGrpSpPr>
      <p:grpSpPr>
        <a:xfrm>
          <a:off x="0" y="0"/>
          <a:ext cx="0" cy="0"/>
          <a:chOff x="0" y="0"/>
          <a:chExt cx="0" cy="0"/>
        </a:xfrm>
      </p:grpSpPr>
      <p:sp>
        <p:nvSpPr>
          <p:cNvPr id="66" name="Google Shape;66;p10"/>
          <p:cNvSpPr txBox="1"/>
          <p:nvPr>
            <p:ph idx="1" type="body"/>
          </p:nvPr>
        </p:nvSpPr>
        <p:spPr>
          <a:xfrm>
            <a:off x="373589" y="6218168"/>
            <a:ext cx="7014300" cy="880200"/>
          </a:xfrm>
          <a:prstGeom prst="rect">
            <a:avLst/>
          </a:prstGeom>
        </p:spPr>
        <p:txBody>
          <a:bodyPr anchorCtr="0" anchor="ctr" bIns="116050" lIns="116050" spcFirstLastPara="1" rIns="116050" wrap="square" tIns="116050"/>
          <a:lstStyle>
            <a:lvl1pPr indent="-228600" lvl="0" marL="457200">
              <a:lnSpc>
                <a:spcPct val="100000"/>
              </a:lnSpc>
              <a:spcBef>
                <a:spcPts val="0"/>
              </a:spcBef>
              <a:spcAft>
                <a:spcPts val="0"/>
              </a:spcAft>
              <a:buSzPts val="2300"/>
              <a:buNone/>
              <a:defRPr/>
            </a:lvl1pPr>
          </a:lstStyle>
          <a:p/>
        </p:txBody>
      </p:sp>
      <p:sp>
        <p:nvSpPr>
          <p:cNvPr id="67" name="Google Shape;67;p10"/>
          <p:cNvSpPr txBox="1"/>
          <p:nvPr>
            <p:ph idx="12" type="sldNum"/>
          </p:nvPr>
        </p:nvSpPr>
        <p:spPr>
          <a:xfrm>
            <a:off x="9892709" y="6836395"/>
            <a:ext cx="641700" cy="578400"/>
          </a:xfrm>
          <a:prstGeom prst="rect">
            <a:avLst/>
          </a:prstGeom>
        </p:spPr>
        <p:txBody>
          <a:bodyPr anchorCtr="0" anchor="ctr" bIns="116050" lIns="116050" spcFirstLastPara="1" rIns="116050" wrap="square" tIns="11605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64468" y="602625"/>
            <a:ext cx="9963000" cy="893400"/>
          </a:xfrm>
          <a:prstGeom prst="rect">
            <a:avLst/>
          </a:prstGeom>
          <a:noFill/>
          <a:ln>
            <a:noFill/>
          </a:ln>
        </p:spPr>
        <p:txBody>
          <a:bodyPr anchorCtr="0" anchor="t" bIns="116050" lIns="116050" spcFirstLastPara="1" rIns="116050" wrap="square" tIns="116050"/>
          <a:lstStyle>
            <a:lvl1pPr lvl="0">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1pPr>
            <a:lvl2pPr lvl="1">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2pPr>
            <a:lvl3pPr lvl="2">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3pPr>
            <a:lvl4pPr lvl="3">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4pPr>
            <a:lvl5pPr lvl="4">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5pPr>
            <a:lvl6pPr lvl="5">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6pPr>
            <a:lvl7pPr lvl="6">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7pPr>
            <a:lvl8pPr lvl="7">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8pPr>
            <a:lvl9pPr lvl="8">
              <a:spcBef>
                <a:spcPts val="0"/>
              </a:spcBef>
              <a:spcAft>
                <a:spcPts val="0"/>
              </a:spcAft>
              <a:buClr>
                <a:schemeClr val="dk1"/>
              </a:buClr>
              <a:buSzPts val="3800"/>
              <a:buFont typeface="Roboto"/>
              <a:buNone/>
              <a:defRPr sz="38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64468" y="1807690"/>
            <a:ext cx="9963000" cy="4907700"/>
          </a:xfrm>
          <a:prstGeom prst="rect">
            <a:avLst/>
          </a:prstGeom>
          <a:noFill/>
          <a:ln>
            <a:noFill/>
          </a:ln>
        </p:spPr>
        <p:txBody>
          <a:bodyPr anchorCtr="0" anchor="t" bIns="116050" lIns="116050" spcFirstLastPara="1" rIns="116050" wrap="square" tIns="116050"/>
          <a:lstStyle>
            <a:lvl1pPr indent="-374650" lvl="0" marL="457200">
              <a:lnSpc>
                <a:spcPct val="115000"/>
              </a:lnSpc>
              <a:spcBef>
                <a:spcPts val="0"/>
              </a:spcBef>
              <a:spcAft>
                <a:spcPts val="0"/>
              </a:spcAft>
              <a:buClr>
                <a:schemeClr val="dk2"/>
              </a:buClr>
              <a:buSzPts val="2300"/>
              <a:buFont typeface="Roboto"/>
              <a:buChar char="●"/>
              <a:defRPr sz="2300">
                <a:solidFill>
                  <a:schemeClr val="dk2"/>
                </a:solidFill>
                <a:latin typeface="Roboto"/>
                <a:ea typeface="Roboto"/>
                <a:cs typeface="Roboto"/>
                <a:sym typeface="Roboto"/>
              </a:defRPr>
            </a:lvl1pPr>
            <a:lvl2pPr indent="-342900" lvl="1" marL="9144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indent="-342900" lvl="2" marL="13716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indent="-342900" lvl="3" marL="18288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indent="-342900" lvl="4" marL="22860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indent="-342900" lvl="5" marL="27432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indent="-342900" lvl="6" marL="32004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indent="-342900" lvl="7" marL="3657600">
              <a:lnSpc>
                <a:spcPct val="115000"/>
              </a:lnSpc>
              <a:spcBef>
                <a:spcPts val="20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indent="-342900" lvl="8" marL="4114800">
              <a:lnSpc>
                <a:spcPct val="115000"/>
              </a:lnSpc>
              <a:spcBef>
                <a:spcPts val="2000"/>
              </a:spcBef>
              <a:spcAft>
                <a:spcPts val="2000"/>
              </a:spcAft>
              <a:buClr>
                <a:schemeClr val="dk2"/>
              </a:buClr>
              <a:buSzPts val="1800"/>
              <a:buFont typeface="Roboto"/>
              <a:buChar char="■"/>
              <a:defRPr sz="18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9892709" y="6836395"/>
            <a:ext cx="641700" cy="578400"/>
          </a:xfrm>
          <a:prstGeom prst="rect">
            <a:avLst/>
          </a:prstGeom>
          <a:noFill/>
          <a:ln>
            <a:noFill/>
          </a:ln>
        </p:spPr>
        <p:txBody>
          <a:bodyPr anchorCtr="0" anchor="ctr" bIns="116050" lIns="116050" spcFirstLastPara="1" rIns="116050" wrap="square" tIns="116050">
            <a:noAutofit/>
          </a:bodyPr>
          <a:lstStyle>
            <a:lvl1pPr lvl="0" algn="r">
              <a:buNone/>
              <a:defRPr sz="1300">
                <a:solidFill>
                  <a:schemeClr val="lt1"/>
                </a:solidFill>
                <a:latin typeface="Roboto"/>
                <a:ea typeface="Roboto"/>
                <a:cs typeface="Roboto"/>
                <a:sym typeface="Roboto"/>
              </a:defRPr>
            </a:lvl1pPr>
            <a:lvl2pPr lvl="1" algn="r">
              <a:buNone/>
              <a:defRPr sz="1300">
                <a:solidFill>
                  <a:schemeClr val="lt1"/>
                </a:solidFill>
                <a:latin typeface="Roboto"/>
                <a:ea typeface="Roboto"/>
                <a:cs typeface="Roboto"/>
                <a:sym typeface="Roboto"/>
              </a:defRPr>
            </a:lvl2pPr>
            <a:lvl3pPr lvl="2" algn="r">
              <a:buNone/>
              <a:defRPr sz="1300">
                <a:solidFill>
                  <a:schemeClr val="lt1"/>
                </a:solidFill>
                <a:latin typeface="Roboto"/>
                <a:ea typeface="Roboto"/>
                <a:cs typeface="Roboto"/>
                <a:sym typeface="Roboto"/>
              </a:defRPr>
            </a:lvl3pPr>
            <a:lvl4pPr lvl="3" algn="r">
              <a:buNone/>
              <a:defRPr sz="1300">
                <a:solidFill>
                  <a:schemeClr val="lt1"/>
                </a:solidFill>
                <a:latin typeface="Roboto"/>
                <a:ea typeface="Roboto"/>
                <a:cs typeface="Roboto"/>
                <a:sym typeface="Roboto"/>
              </a:defRPr>
            </a:lvl4pPr>
            <a:lvl5pPr lvl="4" algn="r">
              <a:buNone/>
              <a:defRPr sz="1300">
                <a:solidFill>
                  <a:schemeClr val="lt1"/>
                </a:solidFill>
                <a:latin typeface="Roboto"/>
                <a:ea typeface="Roboto"/>
                <a:cs typeface="Roboto"/>
                <a:sym typeface="Roboto"/>
              </a:defRPr>
            </a:lvl5pPr>
            <a:lvl6pPr lvl="5" algn="r">
              <a:buNone/>
              <a:defRPr sz="1300">
                <a:solidFill>
                  <a:schemeClr val="lt1"/>
                </a:solidFill>
                <a:latin typeface="Roboto"/>
                <a:ea typeface="Roboto"/>
                <a:cs typeface="Roboto"/>
                <a:sym typeface="Roboto"/>
              </a:defRPr>
            </a:lvl6pPr>
            <a:lvl7pPr lvl="6" algn="r">
              <a:buNone/>
              <a:defRPr sz="1300">
                <a:solidFill>
                  <a:schemeClr val="lt1"/>
                </a:solidFill>
                <a:latin typeface="Roboto"/>
                <a:ea typeface="Roboto"/>
                <a:cs typeface="Roboto"/>
                <a:sym typeface="Roboto"/>
              </a:defRPr>
            </a:lvl7pPr>
            <a:lvl8pPr lvl="7" algn="r">
              <a:buNone/>
              <a:defRPr sz="1300">
                <a:solidFill>
                  <a:schemeClr val="lt1"/>
                </a:solidFill>
                <a:latin typeface="Roboto"/>
                <a:ea typeface="Roboto"/>
                <a:cs typeface="Roboto"/>
                <a:sym typeface="Roboto"/>
              </a:defRPr>
            </a:lvl8pPr>
            <a:lvl9pPr lvl="8" algn="r">
              <a:buNone/>
              <a:defRPr sz="13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7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80.jpg"/><Relationship Id="rId4" Type="http://schemas.openxmlformats.org/officeDocument/2006/relationships/image" Target="../media/image8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85.jpg"/><Relationship Id="rId4" Type="http://schemas.openxmlformats.org/officeDocument/2006/relationships/image" Target="../media/image7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7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79.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4.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8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3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0.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7.jp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43.jpg"/><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45.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6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47.jpg"/><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0.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52.jpg"/><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image" Target="../media/image75.png"/><Relationship Id="rId5"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8.jp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61.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87.jpg"/><Relationship Id="rId4" Type="http://schemas.openxmlformats.org/officeDocument/2006/relationships/image" Target="../media/image7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59.jpg"/><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63.jpg"/><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84.jpg"/><Relationship Id="rId4" Type="http://schemas.openxmlformats.org/officeDocument/2006/relationships/image" Target="../media/image8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90.jpg"/><Relationship Id="rId4" Type="http://schemas.openxmlformats.org/officeDocument/2006/relationships/image" Target="../media/image8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66.jpg"/><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6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hyperlink" Target="http://musicacademy.baliis.net/" TargetMode="External"/><Relationship Id="rId4" Type="http://schemas.openxmlformats.org/officeDocument/2006/relationships/image" Target="../media/image69.jpg"/><Relationship Id="rId5" Type="http://schemas.openxmlformats.org/officeDocument/2006/relationships/image" Target="../media/image70.jpg"/><Relationship Id="rId6"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78.jpg"/><Relationship Id="rId4" Type="http://schemas.openxmlformats.org/officeDocument/2006/relationships/image" Target="../media/image8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8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3"/>
          <p:cNvSpPr txBox="1"/>
          <p:nvPr>
            <p:ph type="ctrTitle"/>
          </p:nvPr>
        </p:nvSpPr>
        <p:spPr>
          <a:xfrm>
            <a:off x="699353" y="4273648"/>
            <a:ext cx="9614100" cy="1233000"/>
          </a:xfrm>
          <a:prstGeom prst="rect">
            <a:avLst/>
          </a:prstGeom>
        </p:spPr>
        <p:txBody>
          <a:bodyPr anchorCtr="0" anchor="b" bIns="116050" lIns="116050" spcFirstLastPara="1" rIns="116050" wrap="square" tIns="116050">
            <a:noAutofit/>
          </a:bodyPr>
          <a:lstStyle/>
          <a:p>
            <a:pPr indent="0" lvl="0" marL="0" rtl="0" algn="l">
              <a:spcBef>
                <a:spcPts val="0"/>
              </a:spcBef>
              <a:spcAft>
                <a:spcPts val="0"/>
              </a:spcAft>
              <a:buNone/>
            </a:pPr>
            <a:r>
              <a:rPr b="1" lang="en" sz="6000">
                <a:solidFill>
                  <a:srgbClr val="C69214"/>
                </a:solidFill>
                <a:latin typeface="PT Sans"/>
                <a:ea typeface="PT Sans"/>
                <a:cs typeface="PT Sans"/>
                <a:sym typeface="PT Sans"/>
              </a:rPr>
              <a:t>BALI ISLAND SCHOOL</a:t>
            </a:r>
            <a:endParaRPr b="1" sz="6000">
              <a:solidFill>
                <a:srgbClr val="C69214"/>
              </a:solidFill>
              <a:latin typeface="PT Sans"/>
              <a:ea typeface="PT Sans"/>
              <a:cs typeface="PT Sans"/>
              <a:sym typeface="PT Sans"/>
            </a:endParaRPr>
          </a:p>
          <a:p>
            <a:pPr indent="0" lvl="0" marL="0" rtl="0" algn="l">
              <a:spcBef>
                <a:spcPts val="0"/>
              </a:spcBef>
              <a:spcAft>
                <a:spcPts val="0"/>
              </a:spcAft>
              <a:buNone/>
            </a:pPr>
            <a:r>
              <a:rPr b="1" lang="en" sz="6000">
                <a:latin typeface="PT Sans"/>
                <a:ea typeface="PT Sans"/>
                <a:cs typeface="PT Sans"/>
                <a:sym typeface="PT Sans"/>
              </a:rPr>
              <a:t>AFTER</a:t>
            </a:r>
            <a:r>
              <a:rPr b="1" lang="en" sz="6000">
                <a:latin typeface="PT Sans"/>
                <a:ea typeface="PT Sans"/>
                <a:cs typeface="PT Sans"/>
                <a:sym typeface="PT Sans"/>
              </a:rPr>
              <a:t> </a:t>
            </a:r>
            <a:r>
              <a:rPr b="1" lang="en" sz="6000">
                <a:latin typeface="PT Sans"/>
                <a:ea typeface="PT Sans"/>
                <a:cs typeface="PT Sans"/>
                <a:sym typeface="PT Sans"/>
              </a:rPr>
              <a:t>SCHOOL</a:t>
            </a:r>
            <a:r>
              <a:rPr b="1" lang="en" sz="6000">
                <a:latin typeface="PT Sans"/>
                <a:ea typeface="PT Sans"/>
                <a:cs typeface="PT Sans"/>
                <a:sym typeface="PT Sans"/>
              </a:rPr>
              <a:t> </a:t>
            </a:r>
            <a:r>
              <a:rPr b="1" lang="en" sz="6000">
                <a:latin typeface="PT Sans"/>
                <a:ea typeface="PT Sans"/>
                <a:cs typeface="PT Sans"/>
                <a:sym typeface="PT Sans"/>
              </a:rPr>
              <a:t>ACTIVITIES</a:t>
            </a:r>
            <a:endParaRPr b="1" sz="6000">
              <a:latin typeface="PT Sans"/>
              <a:ea typeface="PT Sans"/>
              <a:cs typeface="PT Sans"/>
              <a:sym typeface="PT Sans"/>
            </a:endParaRPr>
          </a:p>
        </p:txBody>
      </p:sp>
      <p:pic>
        <p:nvPicPr>
          <p:cNvPr id="85" name="Google Shape;85;p13"/>
          <p:cNvPicPr preferRelativeResize="0"/>
          <p:nvPr/>
        </p:nvPicPr>
        <p:blipFill>
          <a:blip r:embed="rId3">
            <a:alphaModFix/>
          </a:blip>
          <a:stretch>
            <a:fillRect/>
          </a:stretch>
        </p:blipFill>
        <p:spPr>
          <a:xfrm>
            <a:off x="816250" y="2032605"/>
            <a:ext cx="1309375" cy="1309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2"/>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Brain Games</a:t>
            </a:r>
            <a:endParaRPr b="1" sz="3000">
              <a:solidFill>
                <a:srgbClr val="151F6D"/>
              </a:solidFill>
              <a:latin typeface="PT Sans"/>
              <a:ea typeface="PT Sans"/>
              <a:cs typeface="PT Sans"/>
              <a:sym typeface="PT Sans"/>
            </a:endParaRPr>
          </a:p>
        </p:txBody>
      </p:sp>
      <p:graphicFrame>
        <p:nvGraphicFramePr>
          <p:cNvPr id="153" name="Google Shape;153;p22"/>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Kristina Hutapea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Come work those neurons by playing </a:t>
                      </a:r>
                      <a:r>
                        <a:rPr lang="en">
                          <a:latin typeface="PT Sans"/>
                          <a:ea typeface="PT Sans"/>
                          <a:cs typeface="PT Sans"/>
                          <a:sym typeface="PT Sans"/>
                        </a:rPr>
                        <a:t>fun</a:t>
                      </a:r>
                      <a:r>
                        <a:rPr lang="en">
                          <a:latin typeface="PT Sans"/>
                          <a:ea typeface="PT Sans"/>
                          <a:cs typeface="PT Sans"/>
                          <a:sym typeface="PT Sans"/>
                        </a:rPr>
                        <a:t> games that will help you think faster and help you remember things. If you’d like to try your hand at firing up your logical instincts, we’ve got the games for you! If you’d rather put some puzzles together, we can accommodate!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Recreation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 - 2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Indo A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54" name="Google Shape;154;p22"/>
          <p:cNvPicPr preferRelativeResize="0"/>
          <p:nvPr/>
        </p:nvPicPr>
        <p:blipFill>
          <a:blip r:embed="rId3">
            <a:alphaModFix/>
          </a:blip>
          <a:stretch>
            <a:fillRect/>
          </a:stretch>
        </p:blipFill>
        <p:spPr>
          <a:xfrm>
            <a:off x="381000" y="152400"/>
            <a:ext cx="4764603" cy="3573452"/>
          </a:xfrm>
          <a:prstGeom prst="rect">
            <a:avLst/>
          </a:prstGeom>
          <a:noFill/>
          <a:ln>
            <a:noFill/>
          </a:ln>
        </p:spPr>
      </p:pic>
      <p:pic>
        <p:nvPicPr>
          <p:cNvPr id="155" name="Google Shape;155;p22"/>
          <p:cNvPicPr preferRelativeResize="0"/>
          <p:nvPr/>
        </p:nvPicPr>
        <p:blipFill>
          <a:blip r:embed="rId4">
            <a:alphaModFix/>
          </a:blip>
          <a:stretch>
            <a:fillRect/>
          </a:stretch>
        </p:blipFill>
        <p:spPr>
          <a:xfrm>
            <a:off x="381000" y="3834150"/>
            <a:ext cx="4764603" cy="35734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3"/>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Monday Swimming</a:t>
            </a:r>
            <a:endParaRPr b="1" sz="3000">
              <a:solidFill>
                <a:srgbClr val="151F6D"/>
              </a:solidFill>
              <a:latin typeface="PT Sans"/>
              <a:ea typeface="PT Sans"/>
              <a:cs typeface="PT Sans"/>
              <a:sym typeface="PT Sans"/>
            </a:endParaRPr>
          </a:p>
        </p:txBody>
      </p:sp>
      <p:graphicFrame>
        <p:nvGraphicFramePr>
          <p:cNvPr id="161" name="Google Shape;161;p23"/>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Jackie Wyncoll </a:t>
                      </a:r>
                      <a:r>
                        <a:rPr lang="en">
                          <a:latin typeface="PT Sans"/>
                          <a:ea typeface="PT Sans"/>
                          <a:cs typeface="PT Sans"/>
                          <a:sym typeface="PT Sans"/>
                        </a:rPr>
                        <a:t>&amp; Makiko Wood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Pre season swim training for experienced swimmer only. Focus will be on building strength and stamina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a:t>
                      </a:r>
                      <a:r>
                        <a:rPr lang="en">
                          <a:latin typeface="PT Sans"/>
                          <a:ea typeface="PT Sans"/>
                          <a:cs typeface="PT Sans"/>
                          <a:sym typeface="PT Sans"/>
                        </a:rPr>
                        <a:t>- 12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BIS Pool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62" name="Google Shape;162;p23"/>
          <p:cNvPicPr preferRelativeResize="0"/>
          <p:nvPr/>
        </p:nvPicPr>
        <p:blipFill rotWithShape="1">
          <a:blip r:embed="rId3">
            <a:alphaModFix/>
          </a:blip>
          <a:srcRect b="0" l="49784" r="0" t="0"/>
          <a:stretch/>
        </p:blipFill>
        <p:spPr>
          <a:xfrm>
            <a:off x="282475" y="372625"/>
            <a:ext cx="5063524" cy="67221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4"/>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Singing Club</a:t>
            </a:r>
            <a:endParaRPr b="1" sz="3000">
              <a:solidFill>
                <a:srgbClr val="151F6D"/>
              </a:solidFill>
              <a:latin typeface="PT Sans"/>
              <a:ea typeface="PT Sans"/>
              <a:cs typeface="PT Sans"/>
              <a:sym typeface="PT Sans"/>
            </a:endParaRPr>
          </a:p>
        </p:txBody>
      </p:sp>
      <p:graphicFrame>
        <p:nvGraphicFramePr>
          <p:cNvPr id="168" name="Google Shape;168;p24"/>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Istiqomah Irina Proboningtyas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If you love singing, sign up! Everybody in this club will have a chance to upgrade their singing skills.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a:t>
                      </a:r>
                      <a:r>
                        <a:rPr lang="en">
                          <a:latin typeface="PT Sans"/>
                          <a:ea typeface="PT Sans"/>
                          <a:cs typeface="PT Sans"/>
                          <a:sym typeface="PT Sans"/>
                        </a:rPr>
                        <a:t>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a:t>
                      </a:r>
                      <a:r>
                        <a:rPr lang="en">
                          <a:latin typeface="PT Sans"/>
                          <a:ea typeface="PT Sans"/>
                          <a:cs typeface="PT Sans"/>
                          <a:sym typeface="PT Sans"/>
                        </a:rPr>
                        <a:t> - 5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Primary Music 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69" name="Google Shape;169;p24"/>
          <p:cNvPicPr preferRelativeResize="0"/>
          <p:nvPr/>
        </p:nvPicPr>
        <p:blipFill>
          <a:blip r:embed="rId3">
            <a:alphaModFix/>
          </a:blip>
          <a:stretch>
            <a:fillRect/>
          </a:stretch>
        </p:blipFill>
        <p:spPr>
          <a:xfrm>
            <a:off x="304800" y="381000"/>
            <a:ext cx="5103075" cy="2127534"/>
          </a:xfrm>
          <a:prstGeom prst="rect">
            <a:avLst/>
          </a:prstGeom>
          <a:noFill/>
          <a:ln>
            <a:noFill/>
          </a:ln>
        </p:spPr>
      </p:pic>
      <p:pic>
        <p:nvPicPr>
          <p:cNvPr id="170" name="Google Shape;170;p24"/>
          <p:cNvPicPr preferRelativeResize="0"/>
          <p:nvPr/>
        </p:nvPicPr>
        <p:blipFill>
          <a:blip r:embed="rId4">
            <a:alphaModFix/>
          </a:blip>
          <a:stretch>
            <a:fillRect/>
          </a:stretch>
        </p:blipFill>
        <p:spPr>
          <a:xfrm>
            <a:off x="386275" y="2966050"/>
            <a:ext cx="5021600" cy="4105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5"/>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BSSA Volleyball</a:t>
            </a:r>
            <a:endParaRPr b="1" sz="3000">
              <a:solidFill>
                <a:srgbClr val="151F6D"/>
              </a:solidFill>
              <a:latin typeface="PT Sans"/>
              <a:ea typeface="PT Sans"/>
              <a:cs typeface="PT Sans"/>
              <a:sym typeface="PT Sans"/>
            </a:endParaRPr>
          </a:p>
        </p:txBody>
      </p:sp>
      <p:graphicFrame>
        <p:nvGraphicFramePr>
          <p:cNvPr id="176" name="Google Shape;176;p25"/>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Hamish Sutherland, Sam Watson, Gary Brown, Ayu Rukmiantari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BSSA Volleyball comp against other schools. Most games at home but some games at Dyatmika School.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9-10 / 11-12/ 13-15 years old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Big Field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77" name="Google Shape;177;p25"/>
          <p:cNvPicPr preferRelativeResize="0"/>
          <p:nvPr/>
        </p:nvPicPr>
        <p:blipFill rotWithShape="1">
          <a:blip r:embed="rId3">
            <a:alphaModFix/>
          </a:blip>
          <a:srcRect b="13119" l="0" r="0" t="0"/>
          <a:stretch/>
        </p:blipFill>
        <p:spPr>
          <a:xfrm>
            <a:off x="304800" y="304800"/>
            <a:ext cx="5041200" cy="3414016"/>
          </a:xfrm>
          <a:prstGeom prst="rect">
            <a:avLst/>
          </a:prstGeom>
          <a:noFill/>
          <a:ln>
            <a:noFill/>
          </a:ln>
        </p:spPr>
      </p:pic>
      <p:pic>
        <p:nvPicPr>
          <p:cNvPr id="178" name="Google Shape;178;p25"/>
          <p:cNvPicPr preferRelativeResize="0"/>
          <p:nvPr/>
        </p:nvPicPr>
        <p:blipFill rotWithShape="1">
          <a:blip r:embed="rId4">
            <a:alphaModFix/>
          </a:blip>
          <a:srcRect b="0" l="13200" r="28443" t="0"/>
          <a:stretch/>
        </p:blipFill>
        <p:spPr>
          <a:xfrm>
            <a:off x="247475" y="3887900"/>
            <a:ext cx="5219077" cy="3214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6"/>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Beginners Ballet</a:t>
            </a:r>
            <a:endParaRPr b="1" sz="3000">
              <a:solidFill>
                <a:srgbClr val="151F6D"/>
              </a:solidFill>
              <a:latin typeface="PT Sans"/>
              <a:ea typeface="PT Sans"/>
              <a:cs typeface="PT Sans"/>
              <a:sym typeface="PT Sans"/>
            </a:endParaRPr>
          </a:p>
        </p:txBody>
      </p:sp>
      <p:graphicFrame>
        <p:nvGraphicFramePr>
          <p:cNvPr id="184" name="Google Shape;184;p26"/>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t>Michelle Shepherd</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This class is aimed at younger students and develops musicality, movement and the basics of classical ballet based on the Imperial Society of Teachers of Dancing (ISDT) classical ballet syllabus. Students will learn ballet steps and develop balance, creativity and confidence. Any questions please contact Dr. Shepherd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 - 1</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MPR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85" name="Google Shape;185;p26"/>
          <p:cNvPicPr preferRelativeResize="0"/>
          <p:nvPr/>
        </p:nvPicPr>
        <p:blipFill>
          <a:blip r:embed="rId3">
            <a:alphaModFix/>
          </a:blip>
          <a:stretch>
            <a:fillRect/>
          </a:stretch>
        </p:blipFill>
        <p:spPr>
          <a:xfrm>
            <a:off x="152400" y="3429000"/>
            <a:ext cx="5347000" cy="3561873"/>
          </a:xfrm>
          <a:prstGeom prst="rect">
            <a:avLst/>
          </a:prstGeom>
          <a:noFill/>
          <a:ln>
            <a:noFill/>
          </a:ln>
        </p:spPr>
      </p:pic>
      <p:pic>
        <p:nvPicPr>
          <p:cNvPr id="186" name="Google Shape;186;p26"/>
          <p:cNvPicPr preferRelativeResize="0"/>
          <p:nvPr/>
        </p:nvPicPr>
        <p:blipFill>
          <a:blip r:embed="rId4">
            <a:alphaModFix/>
          </a:blip>
          <a:stretch>
            <a:fillRect/>
          </a:stretch>
        </p:blipFill>
        <p:spPr>
          <a:xfrm>
            <a:off x="152400" y="152400"/>
            <a:ext cx="5347000" cy="31725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7"/>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Mini Cooking</a:t>
            </a:r>
            <a:endParaRPr b="1" sz="3000">
              <a:solidFill>
                <a:srgbClr val="151F6D"/>
              </a:solidFill>
              <a:latin typeface="PT Sans"/>
              <a:ea typeface="PT Sans"/>
              <a:cs typeface="PT Sans"/>
              <a:sym typeface="PT Sans"/>
            </a:endParaRPr>
          </a:p>
        </p:txBody>
      </p:sp>
      <p:graphicFrame>
        <p:nvGraphicFramePr>
          <p:cNvPr id="192" name="Google Shape;192;p27"/>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Paramitha Dewi &amp; Dayu Dian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Let’s cook some yummy dishes &amp; be creative like grown ups in the kitchen and create our own recipe books.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 - 2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Rp 100.000,- for the ingredients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Staff Room Kitchen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93" name="Google Shape;193;p27"/>
          <p:cNvPicPr preferRelativeResize="0"/>
          <p:nvPr/>
        </p:nvPicPr>
        <p:blipFill>
          <a:blip r:embed="rId3">
            <a:alphaModFix/>
          </a:blip>
          <a:stretch>
            <a:fillRect/>
          </a:stretch>
        </p:blipFill>
        <p:spPr>
          <a:xfrm>
            <a:off x="152400" y="152400"/>
            <a:ext cx="5072900" cy="3335750"/>
          </a:xfrm>
          <a:prstGeom prst="rect">
            <a:avLst/>
          </a:prstGeom>
          <a:noFill/>
          <a:ln>
            <a:noFill/>
          </a:ln>
        </p:spPr>
      </p:pic>
      <p:pic>
        <p:nvPicPr>
          <p:cNvPr id="194" name="Google Shape;194;p27"/>
          <p:cNvPicPr preferRelativeResize="0"/>
          <p:nvPr/>
        </p:nvPicPr>
        <p:blipFill rotWithShape="1">
          <a:blip r:embed="rId4">
            <a:alphaModFix/>
          </a:blip>
          <a:srcRect b="13659" l="0" r="0" t="0"/>
          <a:stretch/>
        </p:blipFill>
        <p:spPr>
          <a:xfrm>
            <a:off x="323300" y="3654425"/>
            <a:ext cx="5022701" cy="33913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8"/>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Art &amp; Craft</a:t>
            </a:r>
            <a:endParaRPr b="1" sz="3000">
              <a:solidFill>
                <a:srgbClr val="151F6D"/>
              </a:solidFill>
              <a:latin typeface="PT Sans"/>
              <a:ea typeface="PT Sans"/>
              <a:cs typeface="PT Sans"/>
              <a:sym typeface="PT Sans"/>
            </a:endParaRPr>
          </a:p>
        </p:txBody>
      </p:sp>
      <p:graphicFrame>
        <p:nvGraphicFramePr>
          <p:cNvPr id="200" name="Google Shape;200;p28"/>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Made Artini &amp; Nyoman Winarti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Let’s do art &amp; craft using different materials.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 - 3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Rp. 50.000,- for the materials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Staff Room Kitchen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01" name="Google Shape;201;p28"/>
          <p:cNvPicPr preferRelativeResize="0"/>
          <p:nvPr/>
        </p:nvPicPr>
        <p:blipFill>
          <a:blip r:embed="rId3">
            <a:alphaModFix/>
          </a:blip>
          <a:stretch>
            <a:fillRect/>
          </a:stretch>
        </p:blipFill>
        <p:spPr>
          <a:xfrm>
            <a:off x="304800" y="838200"/>
            <a:ext cx="5041200" cy="1335975"/>
          </a:xfrm>
          <a:prstGeom prst="rect">
            <a:avLst/>
          </a:prstGeom>
          <a:noFill/>
          <a:ln>
            <a:noFill/>
          </a:ln>
        </p:spPr>
      </p:pic>
      <p:pic>
        <p:nvPicPr>
          <p:cNvPr id="202" name="Google Shape;202;p28"/>
          <p:cNvPicPr preferRelativeResize="0"/>
          <p:nvPr/>
        </p:nvPicPr>
        <p:blipFill>
          <a:blip r:embed="rId4">
            <a:alphaModFix/>
          </a:blip>
          <a:stretch>
            <a:fillRect/>
          </a:stretch>
        </p:blipFill>
        <p:spPr>
          <a:xfrm>
            <a:off x="296600" y="2498975"/>
            <a:ext cx="5125600" cy="4271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9"/>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Lunch Yearbook</a:t>
            </a:r>
            <a:endParaRPr b="1" sz="3000">
              <a:solidFill>
                <a:srgbClr val="151F6D"/>
              </a:solidFill>
              <a:latin typeface="PT Sans"/>
              <a:ea typeface="PT Sans"/>
              <a:cs typeface="PT Sans"/>
              <a:sym typeface="PT Sans"/>
            </a:endParaRPr>
          </a:p>
        </p:txBody>
      </p:sp>
      <p:graphicFrame>
        <p:nvGraphicFramePr>
          <p:cNvPr id="208" name="Google Shape;208;p29"/>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Heather McNaughton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Help to plan the layout and page content for this year’s Yearbook.</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14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a:t>
                      </a:r>
                      <a:r>
                        <a:rPr lang="en">
                          <a:latin typeface="PT Sans"/>
                          <a:ea typeface="PT Sans"/>
                          <a:cs typeface="PT Sans"/>
                          <a:sym typeface="PT Sans"/>
                        </a:rPr>
                        <a:t>, 12.25 - 1.10PM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4 - 12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3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09" name="Google Shape;209;p29"/>
          <p:cNvPicPr preferRelativeResize="0"/>
          <p:nvPr/>
        </p:nvPicPr>
        <p:blipFill>
          <a:blip r:embed="rId3">
            <a:alphaModFix/>
          </a:blip>
          <a:stretch>
            <a:fillRect/>
          </a:stretch>
        </p:blipFill>
        <p:spPr>
          <a:xfrm>
            <a:off x="309175" y="348425"/>
            <a:ext cx="5036824" cy="67157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0"/>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Lunch Dodgeball</a:t>
            </a:r>
            <a:endParaRPr b="1" sz="3000">
              <a:solidFill>
                <a:srgbClr val="151F6D"/>
              </a:solidFill>
              <a:latin typeface="PT Sans"/>
              <a:ea typeface="PT Sans"/>
              <a:cs typeface="PT Sans"/>
              <a:sym typeface="PT Sans"/>
            </a:endParaRPr>
          </a:p>
        </p:txBody>
      </p:sp>
      <p:pic>
        <p:nvPicPr>
          <p:cNvPr id="215" name="Google Shape;215;p30"/>
          <p:cNvPicPr preferRelativeResize="0"/>
          <p:nvPr/>
        </p:nvPicPr>
        <p:blipFill>
          <a:blip r:embed="rId3">
            <a:alphaModFix/>
          </a:blip>
          <a:stretch>
            <a:fillRect/>
          </a:stretch>
        </p:blipFill>
        <p:spPr>
          <a:xfrm>
            <a:off x="152400" y="381000"/>
            <a:ext cx="5292150" cy="2737450"/>
          </a:xfrm>
          <a:prstGeom prst="rect">
            <a:avLst/>
          </a:prstGeom>
          <a:noFill/>
          <a:ln>
            <a:noFill/>
          </a:ln>
        </p:spPr>
      </p:pic>
      <p:pic>
        <p:nvPicPr>
          <p:cNvPr id="216" name="Google Shape;216;p30"/>
          <p:cNvPicPr preferRelativeResize="0"/>
          <p:nvPr/>
        </p:nvPicPr>
        <p:blipFill>
          <a:blip r:embed="rId4">
            <a:alphaModFix/>
          </a:blip>
          <a:stretch>
            <a:fillRect/>
          </a:stretch>
        </p:blipFill>
        <p:spPr>
          <a:xfrm>
            <a:off x="192263" y="3343725"/>
            <a:ext cx="5212425" cy="3656475"/>
          </a:xfrm>
          <a:prstGeom prst="rect">
            <a:avLst/>
          </a:prstGeom>
          <a:noFill/>
          <a:ln>
            <a:noFill/>
          </a:ln>
        </p:spPr>
      </p:pic>
      <p:graphicFrame>
        <p:nvGraphicFramePr>
          <p:cNvPr id="217" name="Google Shape;217;p30"/>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Craig Eldred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We’ll play some fun games such as dodgeball, dodgeball variations, rob the nest and stuck in the mud.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12.40 - 1.10PM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3 - 5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Big Field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1"/>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Lego &amp; Building Club</a:t>
            </a:r>
            <a:endParaRPr b="1" sz="3000">
              <a:solidFill>
                <a:srgbClr val="151F6D"/>
              </a:solidFill>
              <a:latin typeface="PT Sans"/>
              <a:ea typeface="PT Sans"/>
              <a:cs typeface="PT Sans"/>
              <a:sym typeface="PT Sans"/>
            </a:endParaRPr>
          </a:p>
        </p:txBody>
      </p:sp>
      <p:graphicFrame>
        <p:nvGraphicFramePr>
          <p:cNvPr id="223" name="Google Shape;223;p31"/>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Denise Mulhaire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Build with lego, wooden blocks, train tracks, 3D shapes, marble run &amp; more!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Recreation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3 - 4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a:t>
                      </a:r>
                      <a:r>
                        <a:rPr lang="en">
                          <a:latin typeface="PT Sans"/>
                          <a:ea typeface="PT Sans"/>
                          <a:cs typeface="PT Sans"/>
                          <a:sym typeface="PT Sans"/>
                        </a:rPr>
                        <a:t> - 3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1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24" name="Google Shape;224;p31"/>
          <p:cNvPicPr preferRelativeResize="0"/>
          <p:nvPr/>
        </p:nvPicPr>
        <p:blipFill>
          <a:blip r:embed="rId3">
            <a:alphaModFix/>
          </a:blip>
          <a:stretch>
            <a:fillRect/>
          </a:stretch>
        </p:blipFill>
        <p:spPr>
          <a:xfrm>
            <a:off x="152400" y="152400"/>
            <a:ext cx="5347000" cy="3563775"/>
          </a:xfrm>
          <a:prstGeom prst="rect">
            <a:avLst/>
          </a:prstGeom>
          <a:noFill/>
          <a:ln>
            <a:noFill/>
          </a:ln>
        </p:spPr>
      </p:pic>
      <p:pic>
        <p:nvPicPr>
          <p:cNvPr id="225" name="Google Shape;225;p31"/>
          <p:cNvPicPr preferRelativeResize="0"/>
          <p:nvPr/>
        </p:nvPicPr>
        <p:blipFill>
          <a:blip r:embed="rId4">
            <a:alphaModFix/>
          </a:blip>
          <a:stretch>
            <a:fillRect/>
          </a:stretch>
        </p:blipFill>
        <p:spPr>
          <a:xfrm>
            <a:off x="152400" y="3868575"/>
            <a:ext cx="5309865" cy="3539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4"/>
          <p:cNvSpPr txBox="1"/>
          <p:nvPr>
            <p:ph type="title"/>
          </p:nvPr>
        </p:nvSpPr>
        <p:spPr>
          <a:xfrm>
            <a:off x="699353" y="3163555"/>
            <a:ext cx="9614100" cy="1233000"/>
          </a:xfrm>
          <a:prstGeom prst="rect">
            <a:avLst/>
          </a:prstGeom>
        </p:spPr>
        <p:txBody>
          <a:bodyPr anchorCtr="0" anchor="ctr" bIns="116050" lIns="116050" spcFirstLastPara="1" rIns="116050" wrap="square" tIns="116050">
            <a:noAutofit/>
          </a:bodyPr>
          <a:lstStyle/>
          <a:p>
            <a:pPr indent="0" lvl="0" marL="0" rtl="0" algn="l">
              <a:spcBef>
                <a:spcPts val="0"/>
              </a:spcBef>
              <a:spcAft>
                <a:spcPts val="0"/>
              </a:spcAft>
              <a:buNone/>
            </a:pPr>
            <a:r>
              <a:rPr b="1" lang="en" sz="6000">
                <a:solidFill>
                  <a:srgbClr val="151F6D"/>
                </a:solidFill>
                <a:latin typeface="PT Sans"/>
                <a:ea typeface="PT Sans"/>
                <a:cs typeface="PT Sans"/>
                <a:sym typeface="PT Sans"/>
              </a:rPr>
              <a:t>Primary</a:t>
            </a:r>
            <a:endParaRPr b="1" sz="6000">
              <a:solidFill>
                <a:srgbClr val="151F6D"/>
              </a:solidFill>
              <a:latin typeface="PT Sans"/>
              <a:ea typeface="PT Sans"/>
              <a:cs typeface="PT Sans"/>
              <a:sym typeface="PT Sans"/>
            </a:endParaRPr>
          </a:p>
          <a:p>
            <a:pPr indent="0" lvl="0" marL="0" rtl="0" algn="l">
              <a:spcBef>
                <a:spcPts val="0"/>
              </a:spcBef>
              <a:spcAft>
                <a:spcPts val="0"/>
              </a:spcAft>
              <a:buNone/>
            </a:pPr>
            <a:r>
              <a:rPr b="1" lang="en" sz="6000">
                <a:solidFill>
                  <a:srgbClr val="151F6D"/>
                </a:solidFill>
                <a:latin typeface="PT Sans"/>
                <a:ea typeface="PT Sans"/>
                <a:cs typeface="PT Sans"/>
                <a:sym typeface="PT Sans"/>
              </a:rPr>
              <a:t>After School Activities</a:t>
            </a:r>
            <a:endParaRPr b="1" sz="6000">
              <a:solidFill>
                <a:srgbClr val="151F6D"/>
              </a:solidFill>
              <a:latin typeface="PT Sans"/>
              <a:ea typeface="PT Sans"/>
              <a:cs typeface="PT Sans"/>
              <a:sym typeface="PT Sans"/>
            </a:endParaRPr>
          </a:p>
        </p:txBody>
      </p:sp>
      <p:sp>
        <p:nvSpPr>
          <p:cNvPr id="91" name="Google Shape;91;p14"/>
          <p:cNvSpPr txBox="1"/>
          <p:nvPr>
            <p:ph idx="4294967295" type="subTitle"/>
          </p:nvPr>
        </p:nvSpPr>
        <p:spPr>
          <a:xfrm>
            <a:off x="699339" y="4924358"/>
            <a:ext cx="9614100" cy="636300"/>
          </a:xfrm>
          <a:prstGeom prst="rect">
            <a:avLst/>
          </a:prstGeom>
        </p:spPr>
        <p:txBody>
          <a:bodyPr anchorCtr="0" anchor="t" bIns="116050" lIns="116050" spcFirstLastPara="1" rIns="116050" wrap="square" tIns="116050">
            <a:noAutofit/>
          </a:bodyPr>
          <a:lstStyle/>
          <a:p>
            <a:pPr indent="0" lvl="0" marL="0" rtl="0" algn="l">
              <a:spcBef>
                <a:spcPts val="0"/>
              </a:spcBef>
              <a:spcAft>
                <a:spcPts val="2000"/>
              </a:spcAft>
              <a:buNone/>
            </a:pPr>
            <a:r>
              <a:rPr b="1" lang="en" sz="3600">
                <a:latin typeface="PT Sans"/>
                <a:ea typeface="PT Sans"/>
                <a:cs typeface="PT Sans"/>
                <a:sym typeface="PT Sans"/>
              </a:rPr>
              <a:t>TERM 2</a:t>
            </a:r>
            <a:endParaRPr b="1" sz="3600">
              <a:latin typeface="PT Sans"/>
              <a:ea typeface="PT Sans"/>
              <a:cs typeface="PT Sans"/>
              <a:sym typeface="PT Sans"/>
            </a:endParaRPr>
          </a:p>
        </p:txBody>
      </p:sp>
      <p:pic>
        <p:nvPicPr>
          <p:cNvPr id="92" name="Google Shape;92;p14"/>
          <p:cNvPicPr preferRelativeResize="0"/>
          <p:nvPr/>
        </p:nvPicPr>
        <p:blipFill>
          <a:blip r:embed="rId3">
            <a:alphaModFix/>
          </a:blip>
          <a:stretch>
            <a:fillRect/>
          </a:stretch>
        </p:blipFill>
        <p:spPr>
          <a:xfrm>
            <a:off x="9679325" y="200525"/>
            <a:ext cx="812150" cy="812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2"/>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Computer Coding</a:t>
            </a:r>
            <a:endParaRPr b="1" sz="3000">
              <a:solidFill>
                <a:srgbClr val="151F6D"/>
              </a:solidFill>
              <a:latin typeface="PT Sans"/>
              <a:ea typeface="PT Sans"/>
              <a:cs typeface="PT Sans"/>
              <a:sym typeface="PT Sans"/>
            </a:endParaRPr>
          </a:p>
        </p:txBody>
      </p:sp>
      <p:graphicFrame>
        <p:nvGraphicFramePr>
          <p:cNvPr id="231" name="Google Shape;231;p32"/>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Craig Eldred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Introduction to computer coding using a number of mostly free apps such as Swift and Hopscotch. Students will be required to bring own iPads or other tablets. We will also work with Scratch on the school laptops. A list of the apps being used will be shared with parents and students before the activities commence.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Recreation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16</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3 - 4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a:t>
                      </a:r>
                      <a:r>
                        <a:rPr lang="en">
                          <a:latin typeface="PT Sans"/>
                          <a:ea typeface="PT Sans"/>
                          <a:cs typeface="PT Sans"/>
                          <a:sym typeface="PT Sans"/>
                        </a:rPr>
                        <a:t> - 5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Library</a:t>
                      </a:r>
                      <a:r>
                        <a:rPr lang="en">
                          <a:latin typeface="PT Sans"/>
                          <a:ea typeface="PT Sans"/>
                          <a:cs typeface="PT Sans"/>
                          <a:sym typeface="PT Sans"/>
                        </a:rPr>
                        <a:t>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32" name="Google Shape;232;p32"/>
          <p:cNvPicPr preferRelativeResize="0"/>
          <p:nvPr/>
        </p:nvPicPr>
        <p:blipFill>
          <a:blip r:embed="rId3">
            <a:alphaModFix/>
          </a:blip>
          <a:stretch>
            <a:fillRect/>
          </a:stretch>
        </p:blipFill>
        <p:spPr>
          <a:xfrm>
            <a:off x="389125" y="372625"/>
            <a:ext cx="5036975" cy="2480875"/>
          </a:xfrm>
          <a:prstGeom prst="rect">
            <a:avLst/>
          </a:prstGeom>
          <a:noFill/>
          <a:ln>
            <a:noFill/>
          </a:ln>
        </p:spPr>
      </p:pic>
      <p:pic>
        <p:nvPicPr>
          <p:cNvPr id="233" name="Google Shape;233;p32"/>
          <p:cNvPicPr preferRelativeResize="0"/>
          <p:nvPr/>
        </p:nvPicPr>
        <p:blipFill>
          <a:blip r:embed="rId4">
            <a:alphaModFix/>
          </a:blip>
          <a:stretch>
            <a:fillRect/>
          </a:stretch>
        </p:blipFill>
        <p:spPr>
          <a:xfrm>
            <a:off x="296100" y="3005900"/>
            <a:ext cx="5203300" cy="405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3"/>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Primary Drama</a:t>
            </a:r>
            <a:endParaRPr b="1" sz="3000">
              <a:solidFill>
                <a:srgbClr val="151F6D"/>
              </a:solidFill>
              <a:latin typeface="PT Sans"/>
              <a:ea typeface="PT Sans"/>
              <a:cs typeface="PT Sans"/>
              <a:sym typeface="PT Sans"/>
            </a:endParaRPr>
          </a:p>
        </p:txBody>
      </p:sp>
      <p:graphicFrame>
        <p:nvGraphicFramePr>
          <p:cNvPr id="239" name="Google Shape;239;p33"/>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Michelle Shepherd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Primary drama club is a fun activity which promotes creativity, confidence and team building.  It leads to development of acting, communication and collaboration skills as we build a play which will be performed at the end of term two (December).  </a:t>
                      </a:r>
                      <a:r>
                        <a:rPr b="1" i="1" lang="en">
                          <a:latin typeface="PT Sans"/>
                          <a:ea typeface="PT Sans"/>
                          <a:cs typeface="PT Sans"/>
                          <a:sym typeface="PT Sans"/>
                        </a:rPr>
                        <a:t>This activity is continuing from term 1 and is not accepting any additional students. </a:t>
                      </a:r>
                      <a:endParaRPr i="1">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3 - 4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3 - 5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MPR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40" name="Google Shape;240;p33"/>
          <p:cNvPicPr preferRelativeResize="0"/>
          <p:nvPr/>
        </p:nvPicPr>
        <p:blipFill rotWithShape="1">
          <a:blip r:embed="rId3">
            <a:alphaModFix/>
          </a:blip>
          <a:srcRect b="-1815" l="13919" r="0" t="30053"/>
          <a:stretch/>
        </p:blipFill>
        <p:spPr>
          <a:xfrm>
            <a:off x="275900" y="467750"/>
            <a:ext cx="5174375" cy="3229476"/>
          </a:xfrm>
          <a:prstGeom prst="rect">
            <a:avLst/>
          </a:prstGeom>
          <a:noFill/>
          <a:ln>
            <a:noFill/>
          </a:ln>
        </p:spPr>
      </p:pic>
      <p:pic>
        <p:nvPicPr>
          <p:cNvPr id="241" name="Google Shape;241;p33"/>
          <p:cNvPicPr preferRelativeResize="0"/>
          <p:nvPr/>
        </p:nvPicPr>
        <p:blipFill rotWithShape="1">
          <a:blip r:embed="rId4">
            <a:alphaModFix/>
          </a:blip>
          <a:srcRect b="12846" l="0" r="9074" t="0"/>
          <a:stretch/>
        </p:blipFill>
        <p:spPr>
          <a:xfrm>
            <a:off x="275900" y="3697225"/>
            <a:ext cx="5174375" cy="34771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4"/>
          <p:cNvSpPr txBox="1"/>
          <p:nvPr>
            <p:ph idx="2" type="body"/>
          </p:nvPr>
        </p:nvSpPr>
        <p:spPr>
          <a:xfrm>
            <a:off x="5573875"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Mini Football</a:t>
            </a:r>
            <a:endParaRPr b="1" sz="3000">
              <a:solidFill>
                <a:srgbClr val="151F6D"/>
              </a:solidFill>
              <a:latin typeface="PT Sans"/>
              <a:ea typeface="PT Sans"/>
              <a:cs typeface="PT Sans"/>
              <a:sym typeface="PT Sans"/>
            </a:endParaRPr>
          </a:p>
        </p:txBody>
      </p:sp>
      <p:graphicFrame>
        <p:nvGraphicFramePr>
          <p:cNvPr id="247" name="Google Shape;247;p34"/>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Pak Nyoman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Junior Football for Kindy to 8 year olds, they will not be playing against other schools. It is just our kids training and playing together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3 - 4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a:t>
                      </a:r>
                      <a:r>
                        <a:rPr lang="en">
                          <a:latin typeface="PT Sans"/>
                          <a:ea typeface="PT Sans"/>
                          <a:cs typeface="PT Sans"/>
                          <a:sym typeface="PT Sans"/>
                        </a:rPr>
                        <a:t> - 2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Big Field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48" name="Google Shape;248;p34"/>
          <p:cNvPicPr preferRelativeResize="0"/>
          <p:nvPr/>
        </p:nvPicPr>
        <p:blipFill>
          <a:blip r:embed="rId3">
            <a:alphaModFix/>
          </a:blip>
          <a:stretch>
            <a:fillRect/>
          </a:stretch>
        </p:blipFill>
        <p:spPr>
          <a:xfrm>
            <a:off x="284800" y="372625"/>
            <a:ext cx="5082225" cy="2971100"/>
          </a:xfrm>
          <a:prstGeom prst="rect">
            <a:avLst/>
          </a:prstGeom>
          <a:noFill/>
          <a:ln>
            <a:noFill/>
          </a:ln>
        </p:spPr>
      </p:pic>
      <p:pic>
        <p:nvPicPr>
          <p:cNvPr id="249" name="Google Shape;249;p34"/>
          <p:cNvPicPr preferRelativeResize="0"/>
          <p:nvPr/>
        </p:nvPicPr>
        <p:blipFill rotWithShape="1">
          <a:blip r:embed="rId4">
            <a:alphaModFix/>
          </a:blip>
          <a:srcRect b="0" l="14733" r="0" t="0"/>
          <a:stretch/>
        </p:blipFill>
        <p:spPr>
          <a:xfrm>
            <a:off x="337375" y="3688775"/>
            <a:ext cx="5082225" cy="34292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5"/>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 Thursday </a:t>
            </a:r>
            <a:r>
              <a:rPr b="1" lang="en" sz="3000">
                <a:solidFill>
                  <a:srgbClr val="151F6D"/>
                </a:solidFill>
                <a:latin typeface="PT Sans"/>
                <a:ea typeface="PT Sans"/>
                <a:cs typeface="PT Sans"/>
                <a:sym typeface="PT Sans"/>
              </a:rPr>
              <a:t>Swimming</a:t>
            </a:r>
            <a:endParaRPr b="1" sz="3000">
              <a:solidFill>
                <a:srgbClr val="151F6D"/>
              </a:solidFill>
              <a:latin typeface="PT Sans"/>
              <a:ea typeface="PT Sans"/>
              <a:cs typeface="PT Sans"/>
              <a:sym typeface="PT Sans"/>
            </a:endParaRPr>
          </a:p>
        </p:txBody>
      </p:sp>
      <p:graphicFrame>
        <p:nvGraphicFramePr>
          <p:cNvPr id="255" name="Google Shape;255;p35"/>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Jackie Wyncoll &amp; Makiko Wood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Pre season swim training for experienced swimmer only, Focus will be on building strength and stamina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a:t>
                      </a:r>
                      <a:r>
                        <a:rPr lang="en">
                          <a:latin typeface="PT Sans"/>
                          <a:ea typeface="PT Sans"/>
                          <a:cs typeface="PT Sans"/>
                          <a:sym typeface="PT Sans"/>
                        </a:rPr>
                        <a:t>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3 - 12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BIS Pool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56" name="Google Shape;256;p35"/>
          <p:cNvPicPr preferRelativeResize="0"/>
          <p:nvPr/>
        </p:nvPicPr>
        <p:blipFill rotWithShape="1">
          <a:blip r:embed="rId3">
            <a:alphaModFix/>
          </a:blip>
          <a:srcRect b="0" l="49784" r="0" t="0"/>
          <a:stretch/>
        </p:blipFill>
        <p:spPr>
          <a:xfrm>
            <a:off x="282475" y="372625"/>
            <a:ext cx="5063524" cy="67221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6"/>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Math Games</a:t>
            </a:r>
            <a:endParaRPr b="1" sz="3000">
              <a:solidFill>
                <a:srgbClr val="151F6D"/>
              </a:solidFill>
              <a:latin typeface="PT Sans"/>
              <a:ea typeface="PT Sans"/>
              <a:cs typeface="PT Sans"/>
              <a:sym typeface="PT Sans"/>
            </a:endParaRPr>
          </a:p>
        </p:txBody>
      </p:sp>
      <p:graphicFrame>
        <p:nvGraphicFramePr>
          <p:cNvPr id="262" name="Google Shape;262;p36"/>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Melanie Knudson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Come and learn to play a variety of games using different math tools. Woo hoo! GOOOO Math.</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Co-curricular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a:t>
                      </a:r>
                      <a:r>
                        <a:rPr lang="en">
                          <a:latin typeface="PT Sans"/>
                          <a:ea typeface="PT Sans"/>
                          <a:cs typeface="PT Sans"/>
                          <a:sym typeface="PT Sans"/>
                        </a:rPr>
                        <a:t> - 3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2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63" name="Google Shape;263;p36"/>
          <p:cNvPicPr preferRelativeResize="0"/>
          <p:nvPr/>
        </p:nvPicPr>
        <p:blipFill>
          <a:blip r:embed="rId3">
            <a:alphaModFix/>
          </a:blip>
          <a:stretch>
            <a:fillRect/>
          </a:stretch>
        </p:blipFill>
        <p:spPr>
          <a:xfrm>
            <a:off x="381000" y="228600"/>
            <a:ext cx="4824250" cy="7015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7"/>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Design &amp; Technology</a:t>
            </a:r>
            <a:endParaRPr b="1" sz="3000">
              <a:solidFill>
                <a:srgbClr val="151F6D"/>
              </a:solidFill>
              <a:latin typeface="PT Sans"/>
              <a:ea typeface="PT Sans"/>
              <a:cs typeface="PT Sans"/>
              <a:sym typeface="PT Sans"/>
            </a:endParaRPr>
          </a:p>
        </p:txBody>
      </p:sp>
      <p:graphicFrame>
        <p:nvGraphicFramePr>
          <p:cNvPr id="269" name="Google Shape;269;p37"/>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Kristen Turner &amp; Made Artini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Following the design cycle to create. Working with tools and technology to plan, design and create something in response to a provocation (textiles, wood...)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 </a:t>
                      </a:r>
                      <a:r>
                        <a:rPr lang="en">
                          <a:latin typeface="PT Sans"/>
                          <a:ea typeface="PT Sans"/>
                          <a:cs typeface="PT Sans"/>
                          <a:sym typeface="PT Sans"/>
                        </a:rPr>
                        <a:t>- 3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Rp. 50.000,- for material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4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70" name="Google Shape;270;p37"/>
          <p:cNvPicPr preferRelativeResize="0"/>
          <p:nvPr/>
        </p:nvPicPr>
        <p:blipFill rotWithShape="1">
          <a:blip r:embed="rId3">
            <a:alphaModFix/>
          </a:blip>
          <a:srcRect b="20849" l="22359" r="18643" t="31197"/>
          <a:stretch/>
        </p:blipFill>
        <p:spPr>
          <a:xfrm>
            <a:off x="264050" y="3780938"/>
            <a:ext cx="5081951" cy="3211163"/>
          </a:xfrm>
          <a:prstGeom prst="rect">
            <a:avLst/>
          </a:prstGeom>
          <a:noFill/>
          <a:ln>
            <a:noFill/>
          </a:ln>
        </p:spPr>
      </p:pic>
      <p:pic>
        <p:nvPicPr>
          <p:cNvPr id="271" name="Google Shape;271;p37"/>
          <p:cNvPicPr preferRelativeResize="0"/>
          <p:nvPr/>
        </p:nvPicPr>
        <p:blipFill>
          <a:blip r:embed="rId4">
            <a:alphaModFix/>
          </a:blip>
          <a:stretch>
            <a:fillRect/>
          </a:stretch>
        </p:blipFill>
        <p:spPr>
          <a:xfrm>
            <a:off x="228600" y="536358"/>
            <a:ext cx="5117400" cy="29776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8"/>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Lunch Dodgeball</a:t>
            </a:r>
            <a:endParaRPr b="1" sz="3000">
              <a:solidFill>
                <a:srgbClr val="151F6D"/>
              </a:solidFill>
              <a:latin typeface="PT Sans"/>
              <a:ea typeface="PT Sans"/>
              <a:cs typeface="PT Sans"/>
              <a:sym typeface="PT Sans"/>
            </a:endParaRPr>
          </a:p>
        </p:txBody>
      </p:sp>
      <p:graphicFrame>
        <p:nvGraphicFramePr>
          <p:cNvPr id="277" name="Google Shape;277;p38"/>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Craig Eldred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We’ll play some fun games such as dodgeball, dodgeball variations, rob the nest and stuck in the mud.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Fri</a:t>
                      </a:r>
                      <a:r>
                        <a:rPr lang="en">
                          <a:latin typeface="PT Sans"/>
                          <a:ea typeface="PT Sans"/>
                          <a:cs typeface="PT Sans"/>
                          <a:sym typeface="PT Sans"/>
                        </a:rPr>
                        <a:t>day, 12.40 - 1.10PM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 - 2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Primary Fie</a:t>
                      </a:r>
                      <a:r>
                        <a:rPr lang="en">
                          <a:latin typeface="PT Sans"/>
                          <a:ea typeface="PT Sans"/>
                          <a:cs typeface="PT Sans"/>
                          <a:sym typeface="PT Sans"/>
                        </a:rPr>
                        <a:t>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78" name="Google Shape;278;p38"/>
          <p:cNvPicPr preferRelativeResize="0"/>
          <p:nvPr/>
        </p:nvPicPr>
        <p:blipFill>
          <a:blip r:embed="rId3">
            <a:alphaModFix/>
          </a:blip>
          <a:stretch>
            <a:fillRect/>
          </a:stretch>
        </p:blipFill>
        <p:spPr>
          <a:xfrm>
            <a:off x="152400" y="477175"/>
            <a:ext cx="5106200" cy="2641275"/>
          </a:xfrm>
          <a:prstGeom prst="rect">
            <a:avLst/>
          </a:prstGeom>
          <a:noFill/>
          <a:ln>
            <a:noFill/>
          </a:ln>
        </p:spPr>
      </p:pic>
      <p:pic>
        <p:nvPicPr>
          <p:cNvPr id="279" name="Google Shape;279;p38"/>
          <p:cNvPicPr preferRelativeResize="0"/>
          <p:nvPr/>
        </p:nvPicPr>
        <p:blipFill rotWithShape="1">
          <a:blip r:embed="rId4">
            <a:alphaModFix/>
          </a:blip>
          <a:srcRect b="0" l="7223" r="6368" t="0"/>
          <a:stretch/>
        </p:blipFill>
        <p:spPr>
          <a:xfrm>
            <a:off x="358825" y="3343725"/>
            <a:ext cx="4974950" cy="3868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9"/>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2700">
                <a:solidFill>
                  <a:srgbClr val="151F6D"/>
                </a:solidFill>
                <a:latin typeface="PT Sans"/>
                <a:ea typeface="PT Sans"/>
                <a:cs typeface="PT Sans"/>
                <a:sym typeface="PT Sans"/>
              </a:rPr>
              <a:t>Taman Bacaan Reading Buddies</a:t>
            </a:r>
            <a:endParaRPr b="1" sz="2700">
              <a:solidFill>
                <a:srgbClr val="151F6D"/>
              </a:solidFill>
              <a:latin typeface="PT Sans"/>
              <a:ea typeface="PT Sans"/>
              <a:cs typeface="PT Sans"/>
              <a:sym typeface="PT Sans"/>
            </a:endParaRPr>
          </a:p>
        </p:txBody>
      </p:sp>
      <p:graphicFrame>
        <p:nvGraphicFramePr>
          <p:cNvPr id="285" name="Google Shape;285;p39"/>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Ketut Radnyanawati &amp; Yunita Reni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Come share your skills and compassion with the local community from the Taman Bacaan group through a reading buddies activity! We will be engaging and supporting the local kids by reading &amp; </a:t>
                      </a:r>
                      <a:r>
                        <a:rPr lang="en">
                          <a:latin typeface="PT Sans"/>
                          <a:ea typeface="PT Sans"/>
                          <a:cs typeface="PT Sans"/>
                          <a:sym typeface="PT Sans"/>
                        </a:rPr>
                        <a:t>storytelling</a:t>
                      </a:r>
                      <a:r>
                        <a:rPr lang="en">
                          <a:latin typeface="PT Sans"/>
                          <a:ea typeface="PT Sans"/>
                          <a:cs typeface="PT Sans"/>
                          <a:sym typeface="PT Sans"/>
                        </a:rPr>
                        <a:t> from books to improve their English competence.</a:t>
                      </a:r>
                      <a:r>
                        <a:rPr lang="en">
                          <a:latin typeface="PT Sans"/>
                          <a:ea typeface="PT Sans"/>
                          <a:cs typeface="PT Sans"/>
                          <a:sym typeface="PT Sans"/>
                        </a:rPr>
                        <a: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Friday,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3 - 12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Taman Bacaan Area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286" name="Google Shape;286;p39"/>
          <p:cNvPicPr preferRelativeResize="0"/>
          <p:nvPr/>
        </p:nvPicPr>
        <p:blipFill rotWithShape="1">
          <a:blip r:embed="rId3">
            <a:alphaModFix/>
          </a:blip>
          <a:srcRect b="8817" l="0" r="0" t="0"/>
          <a:stretch/>
        </p:blipFill>
        <p:spPr>
          <a:xfrm>
            <a:off x="336500" y="325475"/>
            <a:ext cx="5041202" cy="3398928"/>
          </a:xfrm>
          <a:prstGeom prst="rect">
            <a:avLst/>
          </a:prstGeom>
          <a:noFill/>
          <a:ln>
            <a:noFill/>
          </a:ln>
        </p:spPr>
      </p:pic>
      <p:pic>
        <p:nvPicPr>
          <p:cNvPr id="287" name="Google Shape;287;p39"/>
          <p:cNvPicPr preferRelativeResize="0"/>
          <p:nvPr/>
        </p:nvPicPr>
        <p:blipFill rotWithShape="1">
          <a:blip r:embed="rId4">
            <a:alphaModFix/>
          </a:blip>
          <a:srcRect b="0" l="0" r="0" t="16022"/>
          <a:stretch/>
        </p:blipFill>
        <p:spPr>
          <a:xfrm>
            <a:off x="304800" y="3835600"/>
            <a:ext cx="5041202" cy="32073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40"/>
          <p:cNvSpPr txBox="1"/>
          <p:nvPr>
            <p:ph type="title"/>
          </p:nvPr>
        </p:nvSpPr>
        <p:spPr>
          <a:xfrm>
            <a:off x="699353" y="3163555"/>
            <a:ext cx="9614100" cy="1233000"/>
          </a:xfrm>
          <a:prstGeom prst="rect">
            <a:avLst/>
          </a:prstGeom>
        </p:spPr>
        <p:txBody>
          <a:bodyPr anchorCtr="0" anchor="ctr" bIns="116050" lIns="116050" spcFirstLastPara="1" rIns="116050" wrap="square" tIns="116050">
            <a:noAutofit/>
          </a:bodyPr>
          <a:lstStyle/>
          <a:p>
            <a:pPr indent="0" lvl="0" marL="0" rtl="0" algn="l">
              <a:spcBef>
                <a:spcPts val="0"/>
              </a:spcBef>
              <a:spcAft>
                <a:spcPts val="0"/>
              </a:spcAft>
              <a:buNone/>
            </a:pPr>
            <a:r>
              <a:rPr b="1" lang="en" sz="6000">
                <a:solidFill>
                  <a:srgbClr val="151F6D"/>
                </a:solidFill>
                <a:latin typeface="PT Sans"/>
                <a:ea typeface="PT Sans"/>
                <a:cs typeface="PT Sans"/>
                <a:sym typeface="PT Sans"/>
              </a:rPr>
              <a:t>Secondary</a:t>
            </a:r>
            <a:endParaRPr b="1" sz="6000">
              <a:solidFill>
                <a:srgbClr val="151F6D"/>
              </a:solidFill>
              <a:latin typeface="PT Sans"/>
              <a:ea typeface="PT Sans"/>
              <a:cs typeface="PT Sans"/>
              <a:sym typeface="PT Sans"/>
            </a:endParaRPr>
          </a:p>
          <a:p>
            <a:pPr indent="0" lvl="0" marL="0" rtl="0" algn="l">
              <a:spcBef>
                <a:spcPts val="0"/>
              </a:spcBef>
              <a:spcAft>
                <a:spcPts val="0"/>
              </a:spcAft>
              <a:buNone/>
            </a:pPr>
            <a:r>
              <a:rPr b="1" lang="en" sz="6000">
                <a:solidFill>
                  <a:srgbClr val="151F6D"/>
                </a:solidFill>
                <a:latin typeface="PT Sans"/>
                <a:ea typeface="PT Sans"/>
                <a:cs typeface="PT Sans"/>
                <a:sym typeface="PT Sans"/>
              </a:rPr>
              <a:t>After School Activities</a:t>
            </a:r>
            <a:endParaRPr b="1" sz="6000">
              <a:solidFill>
                <a:srgbClr val="151F6D"/>
              </a:solidFill>
              <a:latin typeface="PT Sans"/>
              <a:ea typeface="PT Sans"/>
              <a:cs typeface="PT Sans"/>
              <a:sym typeface="PT Sans"/>
            </a:endParaRPr>
          </a:p>
        </p:txBody>
      </p:sp>
      <p:sp>
        <p:nvSpPr>
          <p:cNvPr id="293" name="Google Shape;293;p40"/>
          <p:cNvSpPr txBox="1"/>
          <p:nvPr>
            <p:ph idx="4294967295" type="subTitle"/>
          </p:nvPr>
        </p:nvSpPr>
        <p:spPr>
          <a:xfrm>
            <a:off x="699339" y="4924358"/>
            <a:ext cx="9614100" cy="636300"/>
          </a:xfrm>
          <a:prstGeom prst="rect">
            <a:avLst/>
          </a:prstGeom>
        </p:spPr>
        <p:txBody>
          <a:bodyPr anchorCtr="0" anchor="t" bIns="116050" lIns="116050" spcFirstLastPara="1" rIns="116050" wrap="square" tIns="116050">
            <a:noAutofit/>
          </a:bodyPr>
          <a:lstStyle/>
          <a:p>
            <a:pPr indent="0" lvl="0" marL="0" rtl="0" algn="l">
              <a:spcBef>
                <a:spcPts val="0"/>
              </a:spcBef>
              <a:spcAft>
                <a:spcPts val="2000"/>
              </a:spcAft>
              <a:buNone/>
            </a:pPr>
            <a:r>
              <a:rPr b="1" lang="en" sz="3600">
                <a:latin typeface="PT Sans"/>
                <a:ea typeface="PT Sans"/>
                <a:cs typeface="PT Sans"/>
                <a:sym typeface="PT Sans"/>
              </a:rPr>
              <a:t>TERM 2</a:t>
            </a:r>
            <a:endParaRPr b="1" sz="3600">
              <a:latin typeface="PT Sans"/>
              <a:ea typeface="PT Sans"/>
              <a:cs typeface="PT Sans"/>
              <a:sym typeface="PT Sans"/>
            </a:endParaRPr>
          </a:p>
        </p:txBody>
      </p:sp>
      <p:pic>
        <p:nvPicPr>
          <p:cNvPr id="294" name="Google Shape;294;p40"/>
          <p:cNvPicPr preferRelativeResize="0"/>
          <p:nvPr/>
        </p:nvPicPr>
        <p:blipFill>
          <a:blip r:embed="rId3">
            <a:alphaModFix/>
          </a:blip>
          <a:stretch>
            <a:fillRect/>
          </a:stretch>
        </p:blipFill>
        <p:spPr>
          <a:xfrm>
            <a:off x="9679325" y="200525"/>
            <a:ext cx="812150" cy="812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41"/>
          <p:cNvPicPr preferRelativeResize="0"/>
          <p:nvPr/>
        </p:nvPicPr>
        <p:blipFill rotWithShape="1">
          <a:blip r:embed="rId3">
            <a:alphaModFix/>
          </a:blip>
          <a:srcRect b="0" l="6136" r="46731" t="0"/>
          <a:stretch/>
        </p:blipFill>
        <p:spPr>
          <a:xfrm>
            <a:off x="0" y="0"/>
            <a:ext cx="5346000" cy="7560000"/>
          </a:xfrm>
          <a:prstGeom prst="rect">
            <a:avLst/>
          </a:prstGeom>
          <a:noFill/>
          <a:ln>
            <a:noFill/>
          </a:ln>
        </p:spPr>
      </p:pic>
      <p:sp>
        <p:nvSpPr>
          <p:cNvPr id="300" name="Google Shape;300;p41"/>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BSSA Volleyball</a:t>
            </a:r>
            <a:endParaRPr b="1" sz="3000">
              <a:solidFill>
                <a:srgbClr val="151F6D"/>
              </a:solidFill>
              <a:latin typeface="PT Sans"/>
              <a:ea typeface="PT Sans"/>
              <a:cs typeface="PT Sans"/>
              <a:sym typeface="PT Sans"/>
            </a:endParaRPr>
          </a:p>
        </p:txBody>
      </p:sp>
      <p:graphicFrame>
        <p:nvGraphicFramePr>
          <p:cNvPr id="301" name="Google Shape;301;p41"/>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Hamish Sutherland, Mr. Sam Watson, Ibu Ayu Rukmiantari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BSSA volleyball competition against BSSA schools. Most games at home but some games at Dyatmika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after school and lunchtime practises.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9-10/11-12/13-15 Years Old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BIS and other BSSA schools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5"/>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Morning Aerobics</a:t>
            </a:r>
            <a:endParaRPr b="1" sz="3000">
              <a:solidFill>
                <a:srgbClr val="151F6D"/>
              </a:solidFill>
              <a:latin typeface="PT Sans"/>
              <a:ea typeface="PT Sans"/>
              <a:cs typeface="PT Sans"/>
              <a:sym typeface="PT Sans"/>
            </a:endParaRPr>
          </a:p>
        </p:txBody>
      </p:sp>
      <p:graphicFrame>
        <p:nvGraphicFramePr>
          <p:cNvPr id="98" name="Google Shape;98;p15"/>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Sam Watson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Let’s move your body, every Monday &amp; Wednesday morning</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&amp; </a:t>
                      </a:r>
                      <a:r>
                        <a:rPr lang="en">
                          <a:latin typeface="PT Sans"/>
                          <a:ea typeface="PT Sans"/>
                          <a:cs typeface="PT Sans"/>
                          <a:sym typeface="PT Sans"/>
                        </a:rPr>
                        <a:t>Wednesday, 7.30 - 7.45AM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 - 5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MPR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99" name="Google Shape;99;p15"/>
          <p:cNvPicPr preferRelativeResize="0"/>
          <p:nvPr/>
        </p:nvPicPr>
        <p:blipFill>
          <a:blip r:embed="rId3">
            <a:alphaModFix/>
          </a:blip>
          <a:stretch>
            <a:fillRect/>
          </a:stretch>
        </p:blipFill>
        <p:spPr>
          <a:xfrm>
            <a:off x="152400" y="457200"/>
            <a:ext cx="5193600" cy="3032025"/>
          </a:xfrm>
          <a:prstGeom prst="rect">
            <a:avLst/>
          </a:prstGeom>
          <a:noFill/>
          <a:ln>
            <a:noFill/>
          </a:ln>
        </p:spPr>
      </p:pic>
      <p:pic>
        <p:nvPicPr>
          <p:cNvPr id="100" name="Google Shape;100;p15"/>
          <p:cNvPicPr preferRelativeResize="0"/>
          <p:nvPr/>
        </p:nvPicPr>
        <p:blipFill>
          <a:blip r:embed="rId4">
            <a:alphaModFix/>
          </a:blip>
          <a:stretch>
            <a:fillRect/>
          </a:stretch>
        </p:blipFill>
        <p:spPr>
          <a:xfrm>
            <a:off x="152400" y="3614175"/>
            <a:ext cx="5193600" cy="34435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2"/>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Girls Senior Volleyball</a:t>
            </a:r>
            <a:endParaRPr b="1" sz="3000">
              <a:solidFill>
                <a:srgbClr val="151F6D"/>
              </a:solidFill>
              <a:latin typeface="PT Sans"/>
              <a:ea typeface="PT Sans"/>
              <a:cs typeface="PT Sans"/>
              <a:sym typeface="PT Sans"/>
            </a:endParaRPr>
          </a:p>
        </p:txBody>
      </p:sp>
      <p:graphicFrame>
        <p:nvGraphicFramePr>
          <p:cNvPr id="307" name="Google Shape;307;p42"/>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Wood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Girls Senior Volleyball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20ish participants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&amp; </a:t>
                      </a:r>
                      <a:r>
                        <a:rPr lang="en">
                          <a:latin typeface="PT Sans"/>
                          <a:ea typeface="PT Sans"/>
                          <a:cs typeface="PT Sans"/>
                          <a:sym typeface="PT Sans"/>
                        </a:rPr>
                        <a:t>Wednesday From 3-4 pm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Secondary (</a:t>
                      </a:r>
                      <a:r>
                        <a:rPr lang="en">
                          <a:latin typeface="PT Sans"/>
                          <a:ea typeface="PT Sans"/>
                          <a:cs typeface="PT Sans"/>
                          <a:sym typeface="PT Sans"/>
                        </a:rPr>
                        <a:t>Grade from G6 can join, but must have existing skills to actively contribute to the senior team)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Covered sport area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08" name="Google Shape;308;p42"/>
          <p:cNvPicPr preferRelativeResize="0"/>
          <p:nvPr/>
        </p:nvPicPr>
        <p:blipFill>
          <a:blip r:embed="rId3">
            <a:alphaModFix/>
          </a:blip>
          <a:stretch>
            <a:fillRect/>
          </a:stretch>
        </p:blipFill>
        <p:spPr>
          <a:xfrm>
            <a:off x="388650" y="1297725"/>
            <a:ext cx="4957350" cy="4087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3"/>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Boys </a:t>
            </a:r>
            <a:r>
              <a:rPr b="1" lang="en" sz="3000">
                <a:solidFill>
                  <a:srgbClr val="151F6D"/>
                </a:solidFill>
                <a:latin typeface="PT Sans"/>
                <a:ea typeface="PT Sans"/>
                <a:cs typeface="PT Sans"/>
                <a:sym typeface="PT Sans"/>
              </a:rPr>
              <a:t>Senior Volleyball</a:t>
            </a:r>
            <a:endParaRPr b="1" sz="3000">
              <a:solidFill>
                <a:srgbClr val="151F6D"/>
              </a:solidFill>
              <a:latin typeface="PT Sans"/>
              <a:ea typeface="PT Sans"/>
              <a:cs typeface="PT Sans"/>
              <a:sym typeface="PT Sans"/>
            </a:endParaRPr>
          </a:p>
        </p:txBody>
      </p:sp>
      <p:graphicFrame>
        <p:nvGraphicFramePr>
          <p:cNvPr id="314" name="Google Shape;314;p43"/>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Wilson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 will be training teams for the December senior volleyball tournament.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15-</a:t>
                      </a:r>
                      <a:r>
                        <a:rPr lang="en">
                          <a:latin typeface="PT Sans"/>
                          <a:ea typeface="PT Sans"/>
                          <a:cs typeface="PT Sans"/>
                          <a:sym typeface="PT Sans"/>
                        </a:rPr>
                        <a:t>20 participants  (12 + years old)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&amp; Thursday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Secondary (Grade 6 and up, however the senior boys who are no longer eligible for BSSA on wednesday will have priority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Possible Jerseys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Covered sport area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15" name="Google Shape;315;p43"/>
          <p:cNvPicPr preferRelativeResize="0"/>
          <p:nvPr/>
        </p:nvPicPr>
        <p:blipFill>
          <a:blip r:embed="rId3">
            <a:alphaModFix/>
          </a:blip>
          <a:stretch>
            <a:fillRect/>
          </a:stretch>
        </p:blipFill>
        <p:spPr>
          <a:xfrm>
            <a:off x="796675" y="2863725"/>
            <a:ext cx="4207525" cy="3231150"/>
          </a:xfrm>
          <a:prstGeom prst="rect">
            <a:avLst/>
          </a:prstGeom>
          <a:noFill/>
          <a:ln>
            <a:noFill/>
          </a:ln>
        </p:spPr>
      </p:pic>
      <p:pic>
        <p:nvPicPr>
          <p:cNvPr id="316" name="Google Shape;316;p43"/>
          <p:cNvPicPr preferRelativeResize="0"/>
          <p:nvPr/>
        </p:nvPicPr>
        <p:blipFill>
          <a:blip r:embed="rId4">
            <a:alphaModFix/>
          </a:blip>
          <a:stretch>
            <a:fillRect/>
          </a:stretch>
        </p:blipFill>
        <p:spPr>
          <a:xfrm>
            <a:off x="796675" y="372625"/>
            <a:ext cx="4207525" cy="249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4"/>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Morning Aerobics</a:t>
            </a:r>
            <a:endParaRPr b="1" sz="3000">
              <a:solidFill>
                <a:srgbClr val="151F6D"/>
              </a:solidFill>
              <a:latin typeface="PT Sans"/>
              <a:ea typeface="PT Sans"/>
              <a:cs typeface="PT Sans"/>
              <a:sym typeface="PT Sans"/>
            </a:endParaRPr>
          </a:p>
        </p:txBody>
      </p:sp>
      <p:graphicFrame>
        <p:nvGraphicFramePr>
          <p:cNvPr id="322" name="Google Shape;322;p44"/>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Watson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Let’s move your body, every Monday &amp; Wednesday morning</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40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&amp; Wednesday from 7:30-7:45 am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 to all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MPR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23" name="Google Shape;323;p44"/>
          <p:cNvPicPr preferRelativeResize="0"/>
          <p:nvPr/>
        </p:nvPicPr>
        <p:blipFill>
          <a:blip r:embed="rId3">
            <a:alphaModFix/>
          </a:blip>
          <a:stretch>
            <a:fillRect/>
          </a:stretch>
        </p:blipFill>
        <p:spPr>
          <a:xfrm>
            <a:off x="560450" y="1042825"/>
            <a:ext cx="4873300" cy="3918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5"/>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Fitness for Life</a:t>
            </a:r>
            <a:endParaRPr b="1" sz="3000">
              <a:solidFill>
                <a:srgbClr val="151F6D"/>
              </a:solidFill>
              <a:latin typeface="PT Sans"/>
              <a:ea typeface="PT Sans"/>
              <a:cs typeface="PT Sans"/>
              <a:sym typeface="PT Sans"/>
            </a:endParaRPr>
          </a:p>
        </p:txBody>
      </p:sp>
      <p:graphicFrame>
        <p:nvGraphicFramePr>
          <p:cNvPr id="329" name="Google Shape;329;p45"/>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51972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Mrs. Erickson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15593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Want to be more fit? Want to learn some great workouts that need very little equipment and yet still get you moving? Join me after school and let’s get fit for life! All you need are tennis shoes and water bottle.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97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97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 (11+ years old)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97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a:t>
                      </a:r>
                      <a:r>
                        <a:rPr lang="en">
                          <a:latin typeface="PT Sans"/>
                          <a:ea typeface="PT Sans"/>
                          <a:cs typeface="PT Sans"/>
                          <a:sym typeface="PT Sans"/>
                        </a:rPr>
                        <a:t>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517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 and up (Teachers are welcome to join)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97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97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TBD (probably Room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30" name="Google Shape;330;p45"/>
          <p:cNvPicPr preferRelativeResize="0"/>
          <p:nvPr/>
        </p:nvPicPr>
        <p:blipFill>
          <a:blip r:embed="rId3">
            <a:alphaModFix/>
          </a:blip>
          <a:stretch>
            <a:fillRect/>
          </a:stretch>
        </p:blipFill>
        <p:spPr>
          <a:xfrm>
            <a:off x="601375" y="651825"/>
            <a:ext cx="4461917" cy="2677150"/>
          </a:xfrm>
          <a:prstGeom prst="rect">
            <a:avLst/>
          </a:prstGeom>
          <a:noFill/>
          <a:ln>
            <a:noFill/>
          </a:ln>
        </p:spPr>
      </p:pic>
      <p:pic>
        <p:nvPicPr>
          <p:cNvPr id="331" name="Google Shape;331;p45"/>
          <p:cNvPicPr preferRelativeResize="0"/>
          <p:nvPr/>
        </p:nvPicPr>
        <p:blipFill>
          <a:blip r:embed="rId4">
            <a:alphaModFix/>
          </a:blip>
          <a:stretch>
            <a:fillRect/>
          </a:stretch>
        </p:blipFill>
        <p:spPr>
          <a:xfrm>
            <a:off x="343625" y="3492375"/>
            <a:ext cx="4853875" cy="2929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6"/>
          <p:cNvSpPr txBox="1"/>
          <p:nvPr>
            <p:ph idx="2" type="body"/>
          </p:nvPr>
        </p:nvSpPr>
        <p:spPr>
          <a:xfrm>
            <a:off x="5630325"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The Ultimate Frisbee</a:t>
            </a:r>
            <a:endParaRPr b="1" sz="3000">
              <a:solidFill>
                <a:srgbClr val="151F6D"/>
              </a:solidFill>
              <a:latin typeface="PT Sans"/>
              <a:ea typeface="PT Sans"/>
              <a:cs typeface="PT Sans"/>
              <a:sym typeface="PT Sans"/>
            </a:endParaRPr>
          </a:p>
        </p:txBody>
      </p:sp>
      <p:graphicFrame>
        <p:nvGraphicFramePr>
          <p:cNvPr id="337" name="Google Shape;337;p46"/>
          <p:cNvGraphicFramePr/>
          <p:nvPr/>
        </p:nvGraphicFramePr>
        <p:xfrm>
          <a:off x="5346000" y="1161002"/>
          <a:ext cx="3000000" cy="3000000"/>
        </p:xfrm>
        <a:graphic>
          <a:graphicData uri="http://schemas.openxmlformats.org/drawingml/2006/table">
            <a:tbl>
              <a:tblPr>
                <a:noFill/>
                <a:tableStyleId>{B9E6F365-61DB-433B-AEBD-9BBF7DFC8D58}</a:tableStyleId>
              </a:tblPr>
              <a:tblGrid>
                <a:gridCol w="1632025"/>
                <a:gridCol w="3132575"/>
              </a:tblGrid>
              <a:tr h="51027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Ms. Mclay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17961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Join in and play the fastest game in the world. No experience necessary. Learn the skills to throw and catch a disc and the strategy of the game. Bring just yourself, good running shoes and enthusiasm. It’s a fast paced sport so its perfect for fitness buffs.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02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02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02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02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02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027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Big Field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38" name="Google Shape;338;p46"/>
          <p:cNvPicPr preferRelativeResize="0"/>
          <p:nvPr/>
        </p:nvPicPr>
        <p:blipFill>
          <a:blip r:embed="rId3">
            <a:alphaModFix/>
          </a:blip>
          <a:stretch>
            <a:fillRect/>
          </a:stretch>
        </p:blipFill>
        <p:spPr>
          <a:xfrm>
            <a:off x="773175" y="372625"/>
            <a:ext cx="4016250" cy="3130575"/>
          </a:xfrm>
          <a:prstGeom prst="rect">
            <a:avLst/>
          </a:prstGeom>
          <a:noFill/>
          <a:ln>
            <a:noFill/>
          </a:ln>
        </p:spPr>
      </p:pic>
      <p:pic>
        <p:nvPicPr>
          <p:cNvPr id="339" name="Google Shape;339;p46"/>
          <p:cNvPicPr preferRelativeResize="0"/>
          <p:nvPr/>
        </p:nvPicPr>
        <p:blipFill>
          <a:blip r:embed="rId4">
            <a:alphaModFix/>
          </a:blip>
          <a:stretch>
            <a:fillRect/>
          </a:stretch>
        </p:blipFill>
        <p:spPr>
          <a:xfrm>
            <a:off x="773175" y="3503200"/>
            <a:ext cx="4016250" cy="3025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47"/>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Pre Season Swimming</a:t>
            </a:r>
            <a:endParaRPr b="1" sz="3000">
              <a:solidFill>
                <a:srgbClr val="151F6D"/>
              </a:solidFill>
              <a:latin typeface="PT Sans"/>
              <a:ea typeface="PT Sans"/>
              <a:cs typeface="PT Sans"/>
              <a:sym typeface="PT Sans"/>
            </a:endParaRPr>
          </a:p>
        </p:txBody>
      </p:sp>
      <p:graphicFrame>
        <p:nvGraphicFramePr>
          <p:cNvPr id="345" name="Google Shape;345;p47"/>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Mrs. Wyncoll &amp; Mrs. Wood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Pre-season swimming training for experienced swimmers only. Focus will be on building strength and stamina.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Sport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and Thursday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3-12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Swimming Pool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46" name="Google Shape;346;p47"/>
          <p:cNvPicPr preferRelativeResize="0"/>
          <p:nvPr/>
        </p:nvPicPr>
        <p:blipFill>
          <a:blip r:embed="rId3">
            <a:alphaModFix/>
          </a:blip>
          <a:stretch>
            <a:fillRect/>
          </a:stretch>
        </p:blipFill>
        <p:spPr>
          <a:xfrm>
            <a:off x="304050" y="1211213"/>
            <a:ext cx="4764600" cy="4143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8"/>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MYP Math Support</a:t>
            </a:r>
            <a:endParaRPr b="1" sz="3000">
              <a:solidFill>
                <a:srgbClr val="151F6D"/>
              </a:solidFill>
              <a:latin typeface="PT Sans"/>
              <a:ea typeface="PT Sans"/>
              <a:cs typeface="PT Sans"/>
              <a:sym typeface="PT Sans"/>
            </a:endParaRPr>
          </a:p>
        </p:txBody>
      </p:sp>
      <p:graphicFrame>
        <p:nvGraphicFramePr>
          <p:cNvPr id="352" name="Google Shape;352;p48"/>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55882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Ferris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118872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Support for students to better understand the current concepts being learned in MYP 1,2 &amp; 3 units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588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Curriculum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588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588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588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6-8</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588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588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6</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53" name="Google Shape;353;p48"/>
          <p:cNvPicPr preferRelativeResize="0"/>
          <p:nvPr/>
        </p:nvPicPr>
        <p:blipFill>
          <a:blip r:embed="rId3">
            <a:alphaModFix/>
          </a:blip>
          <a:stretch>
            <a:fillRect/>
          </a:stretch>
        </p:blipFill>
        <p:spPr>
          <a:xfrm>
            <a:off x="277850" y="1092225"/>
            <a:ext cx="5205500" cy="3507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49"/>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Math Office Hour</a:t>
            </a:r>
            <a:endParaRPr b="1" sz="3000">
              <a:solidFill>
                <a:srgbClr val="151F6D"/>
              </a:solidFill>
              <a:latin typeface="PT Sans"/>
              <a:ea typeface="PT Sans"/>
              <a:cs typeface="PT Sans"/>
              <a:sym typeface="PT Sans"/>
            </a:endParaRPr>
          </a:p>
        </p:txBody>
      </p:sp>
      <p:graphicFrame>
        <p:nvGraphicFramePr>
          <p:cNvPr id="359" name="Google Shape;359;p49"/>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51817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Gokalp</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4982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 to any students who need help in Maths.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81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Curriculum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81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81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from 2:45 - 3:45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81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181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817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6</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60" name="Google Shape;360;p49"/>
          <p:cNvPicPr preferRelativeResize="0"/>
          <p:nvPr/>
        </p:nvPicPr>
        <p:blipFill>
          <a:blip r:embed="rId3">
            <a:alphaModFix/>
          </a:blip>
          <a:stretch>
            <a:fillRect/>
          </a:stretch>
        </p:blipFill>
        <p:spPr>
          <a:xfrm>
            <a:off x="238300" y="1092225"/>
            <a:ext cx="4764600" cy="4277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0"/>
          <p:cNvSpPr txBox="1"/>
          <p:nvPr>
            <p:ph idx="2" type="body"/>
          </p:nvPr>
        </p:nvSpPr>
        <p:spPr>
          <a:xfrm>
            <a:off x="5651800" y="2652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Math Support - any levels</a:t>
            </a:r>
            <a:endParaRPr b="1" sz="3000">
              <a:solidFill>
                <a:srgbClr val="151F6D"/>
              </a:solidFill>
              <a:latin typeface="PT Sans"/>
              <a:ea typeface="PT Sans"/>
              <a:cs typeface="PT Sans"/>
              <a:sym typeface="PT Sans"/>
            </a:endParaRPr>
          </a:p>
        </p:txBody>
      </p:sp>
      <p:graphicFrame>
        <p:nvGraphicFramePr>
          <p:cNvPr id="366" name="Google Shape;366;p50"/>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52562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Mrs. Wood &amp; Mr. Collins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88862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Support will be offered to students to better understand the current concepts being learned in any level</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256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Curriculum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256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65915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from 3-4 pm (Grade 6-12)</a:t>
                      </a:r>
                      <a:endParaRPr>
                        <a:latin typeface="PT Sans"/>
                        <a:ea typeface="PT Sans"/>
                        <a:cs typeface="PT Sans"/>
                        <a:sym typeface="PT Sans"/>
                      </a:endParaRPr>
                    </a:p>
                    <a:p>
                      <a:pPr indent="0" lvl="0" marL="0" rtl="0" algn="l">
                        <a:spcBef>
                          <a:spcPts val="0"/>
                        </a:spcBef>
                        <a:spcAft>
                          <a:spcPts val="0"/>
                        </a:spcAft>
                        <a:buNone/>
                      </a:pPr>
                      <a:r>
                        <a:rPr lang="en">
                          <a:latin typeface="PT Sans"/>
                          <a:ea typeface="PT Sans"/>
                          <a:cs typeface="PT Sans"/>
                          <a:sym typeface="PT Sans"/>
                        </a:rPr>
                        <a:t>Thursday from 3-4 pm (Grade 6-9)</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256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All secondary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256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5915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(Room 9)</a:t>
                      </a:r>
                      <a:endParaRPr>
                        <a:latin typeface="PT Sans"/>
                        <a:ea typeface="PT Sans"/>
                        <a:cs typeface="PT Sans"/>
                        <a:sym typeface="PT Sans"/>
                      </a:endParaRPr>
                    </a:p>
                    <a:p>
                      <a:pPr indent="0" lvl="0" marL="0" rtl="0" algn="l">
                        <a:spcBef>
                          <a:spcPts val="0"/>
                        </a:spcBef>
                        <a:spcAft>
                          <a:spcPts val="0"/>
                        </a:spcAft>
                        <a:buNone/>
                      </a:pPr>
                      <a:r>
                        <a:rPr lang="en">
                          <a:latin typeface="PT Sans"/>
                          <a:ea typeface="PT Sans"/>
                          <a:cs typeface="PT Sans"/>
                          <a:sym typeface="PT Sans"/>
                        </a:rPr>
                        <a:t>Thursday (Room 1)</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67" name="Google Shape;367;p50"/>
          <p:cNvPicPr preferRelativeResize="0"/>
          <p:nvPr/>
        </p:nvPicPr>
        <p:blipFill>
          <a:blip r:embed="rId3">
            <a:alphaModFix/>
          </a:blip>
          <a:stretch>
            <a:fillRect/>
          </a:stretch>
        </p:blipFill>
        <p:spPr>
          <a:xfrm>
            <a:off x="388650" y="372625"/>
            <a:ext cx="4422250" cy="2491100"/>
          </a:xfrm>
          <a:prstGeom prst="rect">
            <a:avLst/>
          </a:prstGeom>
          <a:noFill/>
          <a:ln>
            <a:noFill/>
          </a:ln>
        </p:spPr>
      </p:pic>
      <p:pic>
        <p:nvPicPr>
          <p:cNvPr id="368" name="Google Shape;368;p50"/>
          <p:cNvPicPr preferRelativeResize="0"/>
          <p:nvPr/>
        </p:nvPicPr>
        <p:blipFill>
          <a:blip r:embed="rId4">
            <a:alphaModFix/>
          </a:blip>
          <a:stretch>
            <a:fillRect/>
          </a:stretch>
        </p:blipFill>
        <p:spPr>
          <a:xfrm>
            <a:off x="622850" y="3200700"/>
            <a:ext cx="4295450" cy="272654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1"/>
          <p:cNvSpPr txBox="1"/>
          <p:nvPr>
            <p:ph idx="2" type="body"/>
          </p:nvPr>
        </p:nvSpPr>
        <p:spPr>
          <a:xfrm>
            <a:off x="5498275" y="372625"/>
            <a:ext cx="49179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Model United Nations (MUN)</a:t>
            </a:r>
            <a:endParaRPr b="1" sz="3000">
              <a:solidFill>
                <a:srgbClr val="151F6D"/>
              </a:solidFill>
              <a:latin typeface="PT Sans"/>
              <a:ea typeface="PT Sans"/>
              <a:cs typeface="PT Sans"/>
              <a:sym typeface="PT Sans"/>
            </a:endParaRPr>
          </a:p>
        </p:txBody>
      </p:sp>
      <p:graphicFrame>
        <p:nvGraphicFramePr>
          <p:cNvPr id="374" name="Google Shape;374;p51"/>
          <p:cNvGraphicFramePr/>
          <p:nvPr/>
        </p:nvGraphicFramePr>
        <p:xfrm>
          <a:off x="5498275" y="1105427"/>
          <a:ext cx="3000000" cy="3000000"/>
        </p:xfrm>
        <a:graphic>
          <a:graphicData uri="http://schemas.openxmlformats.org/drawingml/2006/table">
            <a:tbl>
              <a:tblPr>
                <a:noFill/>
                <a:tableStyleId>{B9E6F365-61DB-433B-AEBD-9BBF7DFC8D58}</a:tableStyleId>
              </a:tblPr>
              <a:tblGrid>
                <a:gridCol w="1632025"/>
                <a:gridCol w="3132575"/>
              </a:tblGrid>
              <a:tr h="61715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Marshall &amp; Mr. Knudson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171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Mock UN stuff</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61715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Co-Curricular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10433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NOT OPEN to new member. Currently participants will stick with MUN Term 2 because of Bali MUN in November.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61715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and Wednesday at lunch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1715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 + (12+ years old)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61715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TBD but yes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1715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6</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75" name="Google Shape;375;p51"/>
          <p:cNvPicPr preferRelativeResize="0"/>
          <p:nvPr/>
        </p:nvPicPr>
        <p:blipFill>
          <a:blip r:embed="rId3">
            <a:alphaModFix/>
          </a:blip>
          <a:stretch>
            <a:fillRect/>
          </a:stretch>
        </p:blipFill>
        <p:spPr>
          <a:xfrm>
            <a:off x="152400" y="372625"/>
            <a:ext cx="5193477" cy="3407374"/>
          </a:xfrm>
          <a:prstGeom prst="rect">
            <a:avLst/>
          </a:prstGeom>
          <a:noFill/>
          <a:ln>
            <a:noFill/>
          </a:ln>
        </p:spPr>
      </p:pic>
      <p:pic>
        <p:nvPicPr>
          <p:cNvPr id="376" name="Google Shape;376;p51"/>
          <p:cNvPicPr preferRelativeResize="0"/>
          <p:nvPr/>
        </p:nvPicPr>
        <p:blipFill>
          <a:blip r:embed="rId4">
            <a:alphaModFix/>
          </a:blip>
          <a:stretch>
            <a:fillRect/>
          </a:stretch>
        </p:blipFill>
        <p:spPr>
          <a:xfrm>
            <a:off x="152400" y="3780000"/>
            <a:ext cx="5193477" cy="28994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Lunch Makerspace</a:t>
            </a:r>
            <a:endParaRPr b="1" sz="3000">
              <a:solidFill>
                <a:srgbClr val="151F6D"/>
              </a:solidFill>
              <a:latin typeface="PT Sans"/>
              <a:ea typeface="PT Sans"/>
              <a:cs typeface="PT Sans"/>
              <a:sym typeface="PT Sans"/>
            </a:endParaRPr>
          </a:p>
        </p:txBody>
      </p:sp>
      <p:graphicFrame>
        <p:nvGraphicFramePr>
          <p:cNvPr id="106" name="Google Shape;106;p16"/>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Craig Eldred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Our first  </a:t>
                      </a:r>
                      <a:r>
                        <a:rPr lang="en">
                          <a:latin typeface="PT Sans"/>
                          <a:ea typeface="PT Sans"/>
                          <a:cs typeface="PT Sans"/>
                          <a:sym typeface="PT Sans"/>
                        </a:rPr>
                        <a:t>Makerspace</a:t>
                      </a:r>
                      <a:r>
                        <a:rPr lang="en">
                          <a:latin typeface="PT Sans"/>
                          <a:ea typeface="PT Sans"/>
                          <a:cs typeface="PT Sans"/>
                          <a:sym typeface="PT Sans"/>
                        </a:rPr>
                        <a:t> ASA will be run for the Grade 1-3 students. Students will create, tinker, explore and discover using a range of tools and materials. We’ll pull  old computers and printers apart, design &amp; build vehicles, create mazes &amp; constructions &amp; more.</a:t>
                      </a:r>
                      <a:r>
                        <a:rPr lang="en">
                          <a:latin typeface="PT Sans"/>
                          <a:ea typeface="PT Sans"/>
                          <a:cs typeface="PT Sans"/>
                          <a:sym typeface="PT Sans"/>
                        </a:rPr>
                        <a:t>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16</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12.40 - 1.10PM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1 - 3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Library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07" name="Google Shape;107;p16"/>
          <p:cNvPicPr preferRelativeResize="0"/>
          <p:nvPr/>
        </p:nvPicPr>
        <p:blipFill>
          <a:blip r:embed="rId3">
            <a:alphaModFix/>
          </a:blip>
          <a:stretch>
            <a:fillRect/>
          </a:stretch>
        </p:blipFill>
        <p:spPr>
          <a:xfrm>
            <a:off x="152400" y="304800"/>
            <a:ext cx="5347001" cy="3567213"/>
          </a:xfrm>
          <a:prstGeom prst="rect">
            <a:avLst/>
          </a:prstGeom>
          <a:noFill/>
          <a:ln>
            <a:noFill/>
          </a:ln>
        </p:spPr>
      </p:pic>
      <p:pic>
        <p:nvPicPr>
          <p:cNvPr id="108" name="Google Shape;108;p16"/>
          <p:cNvPicPr preferRelativeResize="0"/>
          <p:nvPr/>
        </p:nvPicPr>
        <p:blipFill>
          <a:blip r:embed="rId4">
            <a:alphaModFix/>
          </a:blip>
          <a:stretch>
            <a:fillRect/>
          </a:stretch>
        </p:blipFill>
        <p:spPr>
          <a:xfrm>
            <a:off x="152400" y="3948226"/>
            <a:ext cx="5347000" cy="28419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52"/>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Yearbook</a:t>
            </a:r>
            <a:endParaRPr b="1" sz="3000">
              <a:solidFill>
                <a:srgbClr val="151F6D"/>
              </a:solidFill>
              <a:latin typeface="PT Sans"/>
              <a:ea typeface="PT Sans"/>
              <a:cs typeface="PT Sans"/>
              <a:sym typeface="PT Sans"/>
            </a:endParaRPr>
          </a:p>
        </p:txBody>
      </p:sp>
      <p:graphicFrame>
        <p:nvGraphicFramePr>
          <p:cNvPr id="382" name="Google Shape;382;p52"/>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52597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Ms. Heather McNaughton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5962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Help to plan the layout and page content for this year’s Yearbook.</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259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Co-curricular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259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14 (7 Primary and 7 Secondary)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259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from 12:25 - 1:10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259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4-12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259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2597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3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83" name="Google Shape;383;p52"/>
          <p:cNvPicPr preferRelativeResize="0"/>
          <p:nvPr/>
        </p:nvPicPr>
        <p:blipFill>
          <a:blip r:embed="rId3">
            <a:alphaModFix/>
          </a:blip>
          <a:stretch>
            <a:fillRect/>
          </a:stretch>
        </p:blipFill>
        <p:spPr>
          <a:xfrm>
            <a:off x="109450" y="1092225"/>
            <a:ext cx="5431671" cy="43415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3"/>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Board Game Club</a:t>
            </a:r>
            <a:endParaRPr b="1" sz="3000">
              <a:solidFill>
                <a:srgbClr val="151F6D"/>
              </a:solidFill>
              <a:latin typeface="PT Sans"/>
              <a:ea typeface="PT Sans"/>
              <a:cs typeface="PT Sans"/>
              <a:sym typeface="PT Sans"/>
            </a:endParaRPr>
          </a:p>
        </p:txBody>
      </p:sp>
      <p:graphicFrame>
        <p:nvGraphicFramePr>
          <p:cNvPr id="389" name="Google Shape;389;p53"/>
          <p:cNvGraphicFramePr/>
          <p:nvPr/>
        </p:nvGraphicFramePr>
        <p:xfrm>
          <a:off x="5501475" y="1221077"/>
          <a:ext cx="3000000" cy="3000000"/>
        </p:xfrm>
        <a:graphic>
          <a:graphicData uri="http://schemas.openxmlformats.org/drawingml/2006/table">
            <a:tbl>
              <a:tblPr>
                <a:noFill/>
                <a:tableStyleId>{B9E6F365-61DB-433B-AEBD-9BBF7DFC8D58}</a:tableStyleId>
              </a:tblPr>
              <a:tblGrid>
                <a:gridCol w="1632025"/>
                <a:gridCol w="3132575"/>
              </a:tblGrid>
              <a:tr h="57757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Ms. Taylor &amp; Ibu Sri Mahendrani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72432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Come along and play a range of board games with your friends.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77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Co-curricular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77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77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77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577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7757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90" name="Google Shape;390;p53"/>
          <p:cNvPicPr preferRelativeResize="0"/>
          <p:nvPr/>
        </p:nvPicPr>
        <p:blipFill>
          <a:blip r:embed="rId3">
            <a:alphaModFix/>
          </a:blip>
          <a:stretch>
            <a:fillRect/>
          </a:stretch>
        </p:blipFill>
        <p:spPr>
          <a:xfrm>
            <a:off x="388650" y="372625"/>
            <a:ext cx="4379300" cy="2761550"/>
          </a:xfrm>
          <a:prstGeom prst="rect">
            <a:avLst/>
          </a:prstGeom>
          <a:noFill/>
          <a:ln>
            <a:noFill/>
          </a:ln>
        </p:spPr>
      </p:pic>
      <p:pic>
        <p:nvPicPr>
          <p:cNvPr id="391" name="Google Shape;391;p53"/>
          <p:cNvPicPr preferRelativeResize="0"/>
          <p:nvPr/>
        </p:nvPicPr>
        <p:blipFill>
          <a:blip r:embed="rId4">
            <a:alphaModFix/>
          </a:blip>
          <a:stretch>
            <a:fillRect/>
          </a:stretch>
        </p:blipFill>
        <p:spPr>
          <a:xfrm>
            <a:off x="388650" y="3316575"/>
            <a:ext cx="4379300" cy="2761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54"/>
          <p:cNvSpPr txBox="1"/>
          <p:nvPr>
            <p:ph idx="2" type="body"/>
          </p:nvPr>
        </p:nvSpPr>
        <p:spPr>
          <a:xfrm>
            <a:off x="5346000" y="0"/>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Peer Mediation</a:t>
            </a:r>
            <a:endParaRPr b="1" sz="3000">
              <a:solidFill>
                <a:srgbClr val="151F6D"/>
              </a:solidFill>
              <a:latin typeface="PT Sans"/>
              <a:ea typeface="PT Sans"/>
              <a:cs typeface="PT Sans"/>
              <a:sym typeface="PT Sans"/>
            </a:endParaRPr>
          </a:p>
        </p:txBody>
      </p:sp>
      <p:graphicFrame>
        <p:nvGraphicFramePr>
          <p:cNvPr id="397" name="Google Shape;397;p54"/>
          <p:cNvGraphicFramePr/>
          <p:nvPr/>
        </p:nvGraphicFramePr>
        <p:xfrm>
          <a:off x="4187500" y="711627"/>
          <a:ext cx="3000000" cy="3000000"/>
        </p:xfrm>
        <a:graphic>
          <a:graphicData uri="http://schemas.openxmlformats.org/drawingml/2006/table">
            <a:tbl>
              <a:tblPr>
                <a:noFill/>
                <a:tableStyleId>{B9E6F365-61DB-433B-AEBD-9BBF7DFC8D58}</a:tableStyleId>
              </a:tblPr>
              <a:tblGrid>
                <a:gridCol w="1158500"/>
                <a:gridCol w="5346000"/>
              </a:tblGrid>
              <a:tr h="409825">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Ms. Rachael Gerbic</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337652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Students in the training will learn a 6-step conflict resolution model and will become a trained peer mediators, able to assist others in resolving their conflicts and finding win-win solutions. Mediation is a life skill utilized in schools, business, courts and by </a:t>
                      </a:r>
                      <a:r>
                        <a:rPr lang="en">
                          <a:latin typeface="PT Sans"/>
                          <a:ea typeface="PT Sans"/>
                          <a:cs typeface="PT Sans"/>
                          <a:sym typeface="PT Sans"/>
                        </a:rPr>
                        <a:t>ambassadors</a:t>
                      </a:r>
                      <a:r>
                        <a:rPr lang="en">
                          <a:latin typeface="PT Sans"/>
                          <a:ea typeface="PT Sans"/>
                          <a:cs typeface="PT Sans"/>
                          <a:sym typeface="PT Sans"/>
                        </a:rPr>
                        <a:t> and governments. It helps young people develop strong communication skills, build self esteem as balanced leaders within their community, and create a culture of peace on their school campuses. To undergo this training, students must commit to attend all 14 training sessions in Term 2 &amp; 3. Ideally there will be at least two students per grade level in the secondary school and preferably a mix of boys and girls from each grade.  Teachers may also join the training. The more trained mediators at school, the better! We will meet once a week  after school throughout Term 2 and 3. Please sign up if you think this opportunity is for you.</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098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415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098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a:t>
                      </a:r>
                      <a:r>
                        <a:rPr lang="en">
                          <a:latin typeface="PT Sans"/>
                          <a:ea typeface="PT Sans"/>
                          <a:cs typeface="PT Sans"/>
                          <a:sym typeface="PT Sans"/>
                        </a:rPr>
                        <a:t>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415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098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1395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Term 2 and 3, Thursday upstairs classroom in the Library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398" name="Google Shape;398;p54"/>
          <p:cNvPicPr preferRelativeResize="0"/>
          <p:nvPr/>
        </p:nvPicPr>
        <p:blipFill>
          <a:blip r:embed="rId3">
            <a:alphaModFix/>
          </a:blip>
          <a:stretch>
            <a:fillRect/>
          </a:stretch>
        </p:blipFill>
        <p:spPr>
          <a:xfrm>
            <a:off x="87975" y="711625"/>
            <a:ext cx="3971227" cy="2552926"/>
          </a:xfrm>
          <a:prstGeom prst="rect">
            <a:avLst/>
          </a:prstGeom>
          <a:noFill/>
          <a:ln>
            <a:noFill/>
          </a:ln>
        </p:spPr>
      </p:pic>
      <p:pic>
        <p:nvPicPr>
          <p:cNvPr id="399" name="Google Shape;399;p54"/>
          <p:cNvPicPr preferRelativeResize="0"/>
          <p:nvPr/>
        </p:nvPicPr>
        <p:blipFill>
          <a:blip r:embed="rId4">
            <a:alphaModFix/>
          </a:blip>
          <a:stretch>
            <a:fillRect/>
          </a:stretch>
        </p:blipFill>
        <p:spPr>
          <a:xfrm>
            <a:off x="410125" y="3887375"/>
            <a:ext cx="3012925" cy="2741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55"/>
          <p:cNvSpPr txBox="1"/>
          <p:nvPr>
            <p:ph idx="2" type="body"/>
          </p:nvPr>
        </p:nvSpPr>
        <p:spPr>
          <a:xfrm>
            <a:off x="4996025" y="266900"/>
            <a:ext cx="53013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Taman Bacaan Reading Buddies</a:t>
            </a:r>
            <a:endParaRPr b="1" sz="3000">
              <a:solidFill>
                <a:srgbClr val="151F6D"/>
              </a:solidFill>
              <a:latin typeface="PT Sans"/>
              <a:ea typeface="PT Sans"/>
              <a:cs typeface="PT Sans"/>
              <a:sym typeface="PT Sans"/>
            </a:endParaRPr>
          </a:p>
        </p:txBody>
      </p:sp>
      <p:graphicFrame>
        <p:nvGraphicFramePr>
          <p:cNvPr id="405" name="Google Shape;405;p55"/>
          <p:cNvGraphicFramePr/>
          <p:nvPr/>
        </p:nvGraphicFramePr>
        <p:xfrm>
          <a:off x="5057600" y="1069277"/>
          <a:ext cx="3000000" cy="3000000"/>
        </p:xfrm>
        <a:graphic>
          <a:graphicData uri="http://schemas.openxmlformats.org/drawingml/2006/table">
            <a:tbl>
              <a:tblPr>
                <a:noFill/>
                <a:tableStyleId>{B9E6F365-61DB-433B-AEBD-9BBF7DFC8D58}</a:tableStyleId>
              </a:tblPr>
              <a:tblGrid>
                <a:gridCol w="1738275"/>
                <a:gridCol w="3336525"/>
              </a:tblGrid>
              <a:tr h="52095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Ibu Ketut Radnyanawati &amp;</a:t>
                      </a:r>
                      <a:endParaRPr>
                        <a:latin typeface="PT Sans"/>
                        <a:ea typeface="PT Sans"/>
                        <a:cs typeface="PT Sans"/>
                        <a:sym typeface="PT Sans"/>
                      </a:endParaRPr>
                    </a:p>
                    <a:p>
                      <a:pPr indent="0" lvl="0" marL="0" rtl="0" algn="l">
                        <a:spcBef>
                          <a:spcPts val="0"/>
                        </a:spcBef>
                        <a:spcAft>
                          <a:spcPts val="0"/>
                        </a:spcAft>
                        <a:buNone/>
                      </a:pPr>
                      <a:r>
                        <a:rPr lang="en">
                          <a:latin typeface="PT Sans"/>
                          <a:ea typeface="PT Sans"/>
                          <a:cs typeface="PT Sans"/>
                          <a:sym typeface="PT Sans"/>
                        </a:rPr>
                        <a:t>Ibu Yunita Reny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0214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Come share your skills and compassion with the local community from Taman Bacaan group through a reading buddies activity! </a:t>
                      </a:r>
                      <a:endParaRPr>
                        <a:latin typeface="PT Sans"/>
                        <a:ea typeface="PT Sans"/>
                        <a:cs typeface="PT Sans"/>
                        <a:sym typeface="PT Sans"/>
                      </a:endParaRPr>
                    </a:p>
                    <a:p>
                      <a:pPr indent="0" lvl="0" marL="0" rtl="0" algn="l">
                        <a:spcBef>
                          <a:spcPts val="0"/>
                        </a:spcBef>
                        <a:spcAft>
                          <a:spcPts val="0"/>
                        </a:spcAft>
                        <a:buNone/>
                      </a:pPr>
                      <a:r>
                        <a:rPr lang="en">
                          <a:latin typeface="PT Sans"/>
                          <a:ea typeface="PT Sans"/>
                          <a:cs typeface="PT Sans"/>
                          <a:sym typeface="PT Sans"/>
                        </a:rPr>
                        <a:t>We will be engaging and supporting the local kids by reading and </a:t>
                      </a:r>
                      <a:r>
                        <a:rPr lang="en">
                          <a:latin typeface="PT Sans"/>
                          <a:ea typeface="PT Sans"/>
                          <a:cs typeface="PT Sans"/>
                          <a:sym typeface="PT Sans"/>
                        </a:rPr>
                        <a:t>storytelling</a:t>
                      </a:r>
                      <a:r>
                        <a:rPr lang="en">
                          <a:latin typeface="PT Sans"/>
                          <a:ea typeface="PT Sans"/>
                          <a:cs typeface="PT Sans"/>
                          <a:sym typeface="PT Sans"/>
                        </a:rPr>
                        <a:t> from books to improve their competence in English</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35885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Community 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35885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35885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Friday</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35885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3-12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35885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505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Taman Bacaan 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06" name="Google Shape;406;p55"/>
          <p:cNvPicPr preferRelativeResize="0"/>
          <p:nvPr/>
        </p:nvPicPr>
        <p:blipFill>
          <a:blip r:embed="rId3">
            <a:alphaModFix/>
          </a:blip>
          <a:stretch>
            <a:fillRect/>
          </a:stretch>
        </p:blipFill>
        <p:spPr>
          <a:xfrm>
            <a:off x="109450" y="456950"/>
            <a:ext cx="4752797" cy="3129751"/>
          </a:xfrm>
          <a:prstGeom prst="rect">
            <a:avLst/>
          </a:prstGeom>
          <a:noFill/>
          <a:ln>
            <a:noFill/>
          </a:ln>
        </p:spPr>
      </p:pic>
      <p:pic>
        <p:nvPicPr>
          <p:cNvPr id="407" name="Google Shape;407;p55"/>
          <p:cNvPicPr preferRelativeResize="0"/>
          <p:nvPr/>
        </p:nvPicPr>
        <p:blipFill>
          <a:blip r:embed="rId4">
            <a:alphaModFix/>
          </a:blip>
          <a:stretch>
            <a:fillRect/>
          </a:stretch>
        </p:blipFill>
        <p:spPr>
          <a:xfrm>
            <a:off x="109450" y="3586701"/>
            <a:ext cx="4752797" cy="35645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6"/>
          <p:cNvSpPr txBox="1"/>
          <p:nvPr>
            <p:ph idx="2" type="body"/>
          </p:nvPr>
        </p:nvSpPr>
        <p:spPr>
          <a:xfrm>
            <a:off x="5057600" y="266900"/>
            <a:ext cx="52395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Relief Team</a:t>
            </a:r>
            <a:endParaRPr b="1" sz="3000">
              <a:solidFill>
                <a:srgbClr val="151F6D"/>
              </a:solidFill>
              <a:latin typeface="PT Sans"/>
              <a:ea typeface="PT Sans"/>
              <a:cs typeface="PT Sans"/>
              <a:sym typeface="PT Sans"/>
            </a:endParaRPr>
          </a:p>
        </p:txBody>
      </p:sp>
      <p:graphicFrame>
        <p:nvGraphicFramePr>
          <p:cNvPr id="413" name="Google Shape;413;p56"/>
          <p:cNvGraphicFramePr/>
          <p:nvPr/>
        </p:nvGraphicFramePr>
        <p:xfrm>
          <a:off x="5137075" y="1069277"/>
          <a:ext cx="3000000" cy="3000000"/>
        </p:xfrm>
        <a:graphic>
          <a:graphicData uri="http://schemas.openxmlformats.org/drawingml/2006/table">
            <a:tbl>
              <a:tblPr>
                <a:noFill/>
                <a:tableStyleId>{B9E6F365-61DB-433B-AEBD-9BBF7DFC8D58}</a:tableStyleId>
              </a:tblPr>
              <a:tblGrid>
                <a:gridCol w="1628000"/>
                <a:gridCol w="3124800"/>
              </a:tblGrid>
              <a:tr h="4928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Brown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19122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To establish and help people both inside and outside of our community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5075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CAS/Service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5075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69145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Friday from 3:00 - 3:30 pm</a:t>
                      </a:r>
                      <a:endParaRPr>
                        <a:latin typeface="PT Sans"/>
                        <a:ea typeface="PT Sans"/>
                        <a:cs typeface="PT Sans"/>
                        <a:sym typeface="PT Sans"/>
                      </a:endParaRPr>
                    </a:p>
                    <a:p>
                      <a:pPr indent="0" lvl="0" marL="0" rtl="0" algn="l">
                        <a:spcBef>
                          <a:spcPts val="0"/>
                        </a:spcBef>
                        <a:spcAft>
                          <a:spcPts val="0"/>
                        </a:spcAft>
                        <a:buNone/>
                      </a:pPr>
                      <a:r>
                        <a:rPr lang="en">
                          <a:latin typeface="PT Sans"/>
                          <a:ea typeface="PT Sans"/>
                          <a:cs typeface="PT Sans"/>
                          <a:sym typeface="PT Sans"/>
                        </a:rPr>
                        <a:t>Thursday lunch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5075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5075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2075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14" name="Google Shape;414;p56"/>
          <p:cNvPicPr preferRelativeResize="0"/>
          <p:nvPr/>
        </p:nvPicPr>
        <p:blipFill>
          <a:blip r:embed="rId3">
            <a:alphaModFix/>
          </a:blip>
          <a:stretch>
            <a:fillRect/>
          </a:stretch>
        </p:blipFill>
        <p:spPr>
          <a:xfrm>
            <a:off x="109450" y="665799"/>
            <a:ext cx="4752799" cy="5995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7"/>
          <p:cNvSpPr txBox="1"/>
          <p:nvPr>
            <p:ph idx="2" type="body"/>
          </p:nvPr>
        </p:nvSpPr>
        <p:spPr>
          <a:xfrm>
            <a:off x="5197500" y="266900"/>
            <a:ext cx="50997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BIS Pet Guardians</a:t>
            </a:r>
            <a:endParaRPr b="1" sz="3000">
              <a:solidFill>
                <a:srgbClr val="151F6D"/>
              </a:solidFill>
              <a:latin typeface="PT Sans"/>
              <a:ea typeface="PT Sans"/>
              <a:cs typeface="PT Sans"/>
              <a:sym typeface="PT Sans"/>
            </a:endParaRPr>
          </a:p>
        </p:txBody>
      </p:sp>
      <p:graphicFrame>
        <p:nvGraphicFramePr>
          <p:cNvPr id="420" name="Google Shape;420;p57"/>
          <p:cNvGraphicFramePr/>
          <p:nvPr/>
        </p:nvGraphicFramePr>
        <p:xfrm>
          <a:off x="5331500" y="1083989"/>
          <a:ext cx="3000000" cy="3000000"/>
        </p:xfrm>
        <a:graphic>
          <a:graphicData uri="http://schemas.openxmlformats.org/drawingml/2006/table">
            <a:tbl>
              <a:tblPr>
                <a:noFill/>
                <a:tableStyleId>{B9E6F365-61DB-433B-AEBD-9BBF7DFC8D58}</a:tableStyleId>
              </a:tblPr>
              <a:tblGrid>
                <a:gridCol w="1607050"/>
                <a:gridCol w="3084650"/>
              </a:tblGrid>
              <a:tr h="5557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Brown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1562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To establish and run a program to trap, neuter, vaccinate and return/rehome stray cats to improve the lives of cats and alleviate overpopulation of stray cats in Bali.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CAS/Service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72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21" name="Google Shape;421;p57"/>
          <p:cNvPicPr preferRelativeResize="0"/>
          <p:nvPr/>
        </p:nvPicPr>
        <p:blipFill>
          <a:blip r:embed="rId3">
            <a:alphaModFix/>
          </a:blip>
          <a:stretch>
            <a:fillRect/>
          </a:stretch>
        </p:blipFill>
        <p:spPr>
          <a:xfrm>
            <a:off x="152400" y="596750"/>
            <a:ext cx="4752804" cy="633707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8"/>
          <p:cNvSpPr txBox="1"/>
          <p:nvPr>
            <p:ph idx="2" type="body"/>
          </p:nvPr>
        </p:nvSpPr>
        <p:spPr>
          <a:xfrm>
            <a:off x="5197500" y="266900"/>
            <a:ext cx="50997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Bali Bath Bombs</a:t>
            </a:r>
            <a:endParaRPr b="1" sz="3000">
              <a:solidFill>
                <a:srgbClr val="151F6D"/>
              </a:solidFill>
              <a:latin typeface="PT Sans"/>
              <a:ea typeface="PT Sans"/>
              <a:cs typeface="PT Sans"/>
              <a:sym typeface="PT Sans"/>
            </a:endParaRPr>
          </a:p>
        </p:txBody>
      </p:sp>
      <p:graphicFrame>
        <p:nvGraphicFramePr>
          <p:cNvPr id="427" name="Google Shape;427;p58"/>
          <p:cNvGraphicFramePr/>
          <p:nvPr/>
        </p:nvGraphicFramePr>
        <p:xfrm>
          <a:off x="5003725" y="1083989"/>
          <a:ext cx="3000000" cy="3000000"/>
        </p:xfrm>
        <a:graphic>
          <a:graphicData uri="http://schemas.openxmlformats.org/drawingml/2006/table">
            <a:tbl>
              <a:tblPr>
                <a:noFill/>
                <a:tableStyleId>{B9E6F365-61DB-433B-AEBD-9BBF7DFC8D58}</a:tableStyleId>
              </a:tblPr>
              <a:tblGrid>
                <a:gridCol w="1719325"/>
                <a:gridCol w="3300150"/>
              </a:tblGrid>
              <a:tr h="5557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Brown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1562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highlight>
                            <a:srgbClr val="CFE2F3"/>
                          </a:highlight>
                        </a:rPr>
                        <a:t>Ongoing student-led business tied in with Business Management and CAS. Sevice activity to aid the local community at Les Village</a:t>
                      </a:r>
                      <a:endParaRPr>
                        <a:highlight>
                          <a:srgbClr val="CFE2F3"/>
                        </a:highlight>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CAS/Service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72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28" name="Google Shape;428;p58"/>
          <p:cNvPicPr preferRelativeResize="0"/>
          <p:nvPr/>
        </p:nvPicPr>
        <p:blipFill>
          <a:blip r:embed="rId3">
            <a:alphaModFix/>
          </a:blip>
          <a:stretch>
            <a:fillRect/>
          </a:stretch>
        </p:blipFill>
        <p:spPr>
          <a:xfrm>
            <a:off x="152400" y="1013300"/>
            <a:ext cx="2587650" cy="2766700"/>
          </a:xfrm>
          <a:prstGeom prst="rect">
            <a:avLst/>
          </a:prstGeom>
          <a:noFill/>
          <a:ln>
            <a:noFill/>
          </a:ln>
        </p:spPr>
      </p:pic>
      <p:pic>
        <p:nvPicPr>
          <p:cNvPr id="429" name="Google Shape;429;p58"/>
          <p:cNvPicPr preferRelativeResize="0"/>
          <p:nvPr/>
        </p:nvPicPr>
        <p:blipFill>
          <a:blip r:embed="rId4">
            <a:alphaModFix/>
          </a:blip>
          <a:stretch>
            <a:fillRect/>
          </a:stretch>
        </p:blipFill>
        <p:spPr>
          <a:xfrm>
            <a:off x="152400" y="3824475"/>
            <a:ext cx="4766225" cy="2651550"/>
          </a:xfrm>
          <a:prstGeom prst="rect">
            <a:avLst/>
          </a:prstGeom>
          <a:noFill/>
          <a:ln>
            <a:noFill/>
          </a:ln>
        </p:spPr>
      </p:pic>
      <p:pic>
        <p:nvPicPr>
          <p:cNvPr id="430" name="Google Shape;430;p58"/>
          <p:cNvPicPr preferRelativeResize="0"/>
          <p:nvPr/>
        </p:nvPicPr>
        <p:blipFill>
          <a:blip r:embed="rId5">
            <a:alphaModFix/>
          </a:blip>
          <a:stretch>
            <a:fillRect/>
          </a:stretch>
        </p:blipFill>
        <p:spPr>
          <a:xfrm>
            <a:off x="2740050" y="1013300"/>
            <a:ext cx="2178575" cy="2766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59"/>
          <p:cNvSpPr txBox="1"/>
          <p:nvPr>
            <p:ph idx="2" type="body"/>
          </p:nvPr>
        </p:nvSpPr>
        <p:spPr>
          <a:xfrm>
            <a:off x="5197500" y="266900"/>
            <a:ext cx="50997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Bali First Aid</a:t>
            </a:r>
            <a:endParaRPr b="1" sz="3000">
              <a:solidFill>
                <a:srgbClr val="151F6D"/>
              </a:solidFill>
              <a:latin typeface="PT Sans"/>
              <a:ea typeface="PT Sans"/>
              <a:cs typeface="PT Sans"/>
              <a:sym typeface="PT Sans"/>
            </a:endParaRPr>
          </a:p>
        </p:txBody>
      </p:sp>
      <p:graphicFrame>
        <p:nvGraphicFramePr>
          <p:cNvPr id="436" name="Google Shape;436;p59"/>
          <p:cNvGraphicFramePr/>
          <p:nvPr/>
        </p:nvGraphicFramePr>
        <p:xfrm>
          <a:off x="5003725" y="1083989"/>
          <a:ext cx="3000000" cy="3000000"/>
        </p:xfrm>
        <a:graphic>
          <a:graphicData uri="http://schemas.openxmlformats.org/drawingml/2006/table">
            <a:tbl>
              <a:tblPr>
                <a:noFill/>
                <a:tableStyleId>{B9E6F365-61DB-433B-AEBD-9BBF7DFC8D58}</a:tableStyleId>
              </a:tblPr>
              <a:tblGrid>
                <a:gridCol w="1719325"/>
                <a:gridCol w="3300150"/>
              </a:tblGrid>
              <a:tr h="5557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Ibu Surya (school nurse)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1562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highlight>
                            <a:srgbClr val="CFE2F3"/>
                          </a:highlight>
                        </a:rPr>
                        <a:t>To establish a First Aid training program open to students, parents and teachers of the BIS community. Our mission would be to hold weekly trainings with the Nurse where by the end of the training sessions we would earn our first aid certificates with the guidance of Penta medica.</a:t>
                      </a:r>
                      <a:endParaRPr>
                        <a:highlight>
                          <a:srgbClr val="CFE2F3"/>
                        </a:highlight>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CAS/Service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Tuesday</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72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TBC</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37" name="Google Shape;437;p59"/>
          <p:cNvPicPr preferRelativeResize="0"/>
          <p:nvPr/>
        </p:nvPicPr>
        <p:blipFill>
          <a:blip r:embed="rId3">
            <a:alphaModFix/>
          </a:blip>
          <a:stretch>
            <a:fillRect/>
          </a:stretch>
        </p:blipFill>
        <p:spPr>
          <a:xfrm>
            <a:off x="225250" y="1193075"/>
            <a:ext cx="4620500" cy="3953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60"/>
          <p:cNvSpPr txBox="1"/>
          <p:nvPr>
            <p:ph idx="2" type="body"/>
          </p:nvPr>
        </p:nvSpPr>
        <p:spPr>
          <a:xfrm>
            <a:off x="5057600" y="266900"/>
            <a:ext cx="52395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 The Green Team</a:t>
            </a:r>
            <a:endParaRPr b="1" sz="3000">
              <a:solidFill>
                <a:srgbClr val="151F6D"/>
              </a:solidFill>
              <a:latin typeface="PT Sans"/>
              <a:ea typeface="PT Sans"/>
              <a:cs typeface="PT Sans"/>
              <a:sym typeface="PT Sans"/>
            </a:endParaRPr>
          </a:p>
        </p:txBody>
      </p:sp>
      <p:graphicFrame>
        <p:nvGraphicFramePr>
          <p:cNvPr id="443" name="Google Shape;443;p60"/>
          <p:cNvGraphicFramePr/>
          <p:nvPr/>
        </p:nvGraphicFramePr>
        <p:xfrm>
          <a:off x="5057600" y="1069277"/>
          <a:ext cx="3000000" cy="3000000"/>
        </p:xfrm>
        <a:graphic>
          <a:graphicData uri="http://schemas.openxmlformats.org/drawingml/2006/table">
            <a:tbl>
              <a:tblPr>
                <a:noFill/>
                <a:tableStyleId>{B9E6F365-61DB-433B-AEBD-9BBF7DFC8D58}</a:tableStyleId>
              </a:tblPr>
              <a:tblGrid>
                <a:gridCol w="1706350"/>
                <a:gridCol w="3275275"/>
              </a:tblGrid>
              <a:tr h="60475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Ms. Quinn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3465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Support green practices in the school, through environmental changes, ethical practices and making BIS and the community a more environmentally friendly space.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555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CAS/Service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555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555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555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555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390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7</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44" name="Google Shape;444;p60"/>
          <p:cNvPicPr preferRelativeResize="0"/>
          <p:nvPr/>
        </p:nvPicPr>
        <p:blipFill>
          <a:blip r:embed="rId3">
            <a:alphaModFix/>
          </a:blip>
          <a:stretch>
            <a:fillRect/>
          </a:stretch>
        </p:blipFill>
        <p:spPr>
          <a:xfrm>
            <a:off x="302725" y="581950"/>
            <a:ext cx="4647475" cy="3327675"/>
          </a:xfrm>
          <a:prstGeom prst="rect">
            <a:avLst/>
          </a:prstGeom>
          <a:noFill/>
          <a:ln>
            <a:noFill/>
          </a:ln>
        </p:spPr>
      </p:pic>
      <p:pic>
        <p:nvPicPr>
          <p:cNvPr id="445" name="Google Shape;445;p60"/>
          <p:cNvPicPr preferRelativeResize="0"/>
          <p:nvPr/>
        </p:nvPicPr>
        <p:blipFill>
          <a:blip r:embed="rId4">
            <a:alphaModFix/>
          </a:blip>
          <a:stretch>
            <a:fillRect/>
          </a:stretch>
        </p:blipFill>
        <p:spPr>
          <a:xfrm>
            <a:off x="1242200" y="4059975"/>
            <a:ext cx="2768525" cy="2877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61"/>
          <p:cNvSpPr txBox="1"/>
          <p:nvPr>
            <p:ph idx="2" type="body"/>
          </p:nvPr>
        </p:nvSpPr>
        <p:spPr>
          <a:xfrm>
            <a:off x="4573100" y="266900"/>
            <a:ext cx="57240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Vanguard (School Journalist Club)</a:t>
            </a:r>
            <a:endParaRPr b="1" sz="3000">
              <a:solidFill>
                <a:srgbClr val="151F6D"/>
              </a:solidFill>
              <a:latin typeface="PT Sans"/>
              <a:ea typeface="PT Sans"/>
              <a:cs typeface="PT Sans"/>
              <a:sym typeface="PT Sans"/>
            </a:endParaRPr>
          </a:p>
        </p:txBody>
      </p:sp>
      <p:graphicFrame>
        <p:nvGraphicFramePr>
          <p:cNvPr id="451" name="Google Shape;451;p61"/>
          <p:cNvGraphicFramePr/>
          <p:nvPr/>
        </p:nvGraphicFramePr>
        <p:xfrm>
          <a:off x="4692500" y="1069277"/>
          <a:ext cx="3000000" cy="3000000"/>
        </p:xfrm>
        <a:graphic>
          <a:graphicData uri="http://schemas.openxmlformats.org/drawingml/2006/table">
            <a:tbl>
              <a:tblPr>
                <a:noFill/>
                <a:tableStyleId>{B9E6F365-61DB-433B-AEBD-9BBF7DFC8D58}</a:tableStyleId>
              </a:tblPr>
              <a:tblGrid>
                <a:gridCol w="1868200"/>
                <a:gridCol w="3585925"/>
              </a:tblGrid>
              <a:tr h="61435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Ibu Putu Mustiari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3838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Develop writing skills and learn to write articles for school magazine. The topic being covered can be vary depending on the group decision. This club aims to publish one magazine per semester and then distribute it to the community.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275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Creativity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275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275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break and Wednesday</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275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275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4917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14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52" name="Google Shape;452;p61"/>
          <p:cNvPicPr preferRelativeResize="0"/>
          <p:nvPr/>
        </p:nvPicPr>
        <p:blipFill>
          <a:blip r:embed="rId3">
            <a:alphaModFix/>
          </a:blip>
          <a:stretch>
            <a:fillRect/>
          </a:stretch>
        </p:blipFill>
        <p:spPr>
          <a:xfrm>
            <a:off x="536925" y="152400"/>
            <a:ext cx="3350450" cy="3627600"/>
          </a:xfrm>
          <a:prstGeom prst="rect">
            <a:avLst/>
          </a:prstGeom>
          <a:noFill/>
          <a:ln>
            <a:noFill/>
          </a:ln>
        </p:spPr>
      </p:pic>
      <p:pic>
        <p:nvPicPr>
          <p:cNvPr id="453" name="Google Shape;453;p61"/>
          <p:cNvPicPr preferRelativeResize="0"/>
          <p:nvPr/>
        </p:nvPicPr>
        <p:blipFill>
          <a:blip r:embed="rId4">
            <a:alphaModFix/>
          </a:blip>
          <a:stretch>
            <a:fillRect/>
          </a:stretch>
        </p:blipFill>
        <p:spPr>
          <a:xfrm>
            <a:off x="536925" y="3627600"/>
            <a:ext cx="3350449" cy="36275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7"/>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Computer Club</a:t>
            </a:r>
            <a:endParaRPr b="1" sz="3000">
              <a:solidFill>
                <a:srgbClr val="151F6D"/>
              </a:solidFill>
              <a:latin typeface="PT Sans"/>
              <a:ea typeface="PT Sans"/>
              <a:cs typeface="PT Sans"/>
              <a:sym typeface="PT Sans"/>
            </a:endParaRPr>
          </a:p>
        </p:txBody>
      </p:sp>
      <p:graphicFrame>
        <p:nvGraphicFramePr>
          <p:cNvPr id="114" name="Google Shape;114;p17"/>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Ketut Indah &amp; Ayu Kristiandayanti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Improve your computer skills; do RAZ-kids, Lexia, Mathletics; Educational games;practice typing skills; and explore new programs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Co-Curicullar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16</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t>
                      </a:r>
                      <a:r>
                        <a:rPr lang="en">
                          <a:latin typeface="PT Sans"/>
                          <a:ea typeface="PT Sans"/>
                          <a:cs typeface="PT Sans"/>
                          <a:sym typeface="PT Sans"/>
                        </a:rPr>
                        <a:t>ay, 3 - 4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Kindy - 3</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4 </a:t>
                      </a:r>
                      <a:r>
                        <a:rPr lang="en">
                          <a:latin typeface="PT Sans"/>
                          <a:ea typeface="PT Sans"/>
                          <a:cs typeface="PT Sans"/>
                          <a:sym typeface="PT Sans"/>
                        </a:rPr>
                        <a:t>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15" name="Google Shape;115;p17"/>
          <p:cNvPicPr preferRelativeResize="0"/>
          <p:nvPr/>
        </p:nvPicPr>
        <p:blipFill>
          <a:blip r:embed="rId3">
            <a:alphaModFix/>
          </a:blip>
          <a:stretch>
            <a:fillRect/>
          </a:stretch>
        </p:blipFill>
        <p:spPr>
          <a:xfrm>
            <a:off x="152400" y="152400"/>
            <a:ext cx="5347000" cy="3563775"/>
          </a:xfrm>
          <a:prstGeom prst="rect">
            <a:avLst/>
          </a:prstGeom>
          <a:noFill/>
          <a:ln>
            <a:noFill/>
          </a:ln>
        </p:spPr>
      </p:pic>
      <p:pic>
        <p:nvPicPr>
          <p:cNvPr id="116" name="Google Shape;116;p17"/>
          <p:cNvPicPr preferRelativeResize="0"/>
          <p:nvPr/>
        </p:nvPicPr>
        <p:blipFill>
          <a:blip r:embed="rId4">
            <a:alphaModFix/>
          </a:blip>
          <a:stretch>
            <a:fillRect/>
          </a:stretch>
        </p:blipFill>
        <p:spPr>
          <a:xfrm>
            <a:off x="152400" y="3868575"/>
            <a:ext cx="5309865" cy="3539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62"/>
          <p:cNvSpPr txBox="1"/>
          <p:nvPr>
            <p:ph idx="2" type="body"/>
          </p:nvPr>
        </p:nvSpPr>
        <p:spPr>
          <a:xfrm>
            <a:off x="5057600" y="266900"/>
            <a:ext cx="52395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Cooking Club</a:t>
            </a:r>
            <a:endParaRPr b="1" sz="3000">
              <a:solidFill>
                <a:srgbClr val="151F6D"/>
              </a:solidFill>
              <a:latin typeface="PT Sans"/>
              <a:ea typeface="PT Sans"/>
              <a:cs typeface="PT Sans"/>
              <a:sym typeface="PT Sans"/>
            </a:endParaRPr>
          </a:p>
        </p:txBody>
      </p:sp>
      <p:graphicFrame>
        <p:nvGraphicFramePr>
          <p:cNvPr id="459" name="Google Shape;459;p62"/>
          <p:cNvGraphicFramePr/>
          <p:nvPr/>
        </p:nvGraphicFramePr>
        <p:xfrm>
          <a:off x="4229425" y="1069277"/>
          <a:ext cx="3000000" cy="3000000"/>
        </p:xfrm>
        <a:graphic>
          <a:graphicData uri="http://schemas.openxmlformats.org/drawingml/2006/table">
            <a:tbl>
              <a:tblPr>
                <a:noFill/>
                <a:tableStyleId>{B9E6F365-61DB-433B-AEBD-9BBF7DFC8D58}</a:tableStyleId>
              </a:tblPr>
              <a:tblGrid>
                <a:gridCol w="2119450"/>
                <a:gridCol w="4068175"/>
              </a:tblGrid>
              <a:tr h="5557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Ms. Canan Cermen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1562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sz="1200">
                          <a:highlight>
                            <a:srgbClr val="CFE2F3"/>
                          </a:highlight>
                          <a:latin typeface="Verdana"/>
                          <a:ea typeface="Verdana"/>
                          <a:cs typeface="Verdana"/>
                          <a:sym typeface="Verdana"/>
                        </a:rPr>
                        <a:t>Each of us had at least prepared their own food, be it ordinary scrambled eggs or cereal with milk, or even more serious recipes, like pasta, soup, meat and more. For our club you don’t even need to be able to cook, all you need is to have the desire to learn something new. During this activity, we will try to share our skills and help advance your knowledge in cooking. Also, we will not just simply cook, every week we will have our own themes and tasks. All recipes that we will prepare will be chosen by you, but you should also select the recipe based on the theme of the week, and of course on the ingredients. Although we know how to cook, it might not be Masterchef worthy, but it would still be delicious! If you are interested, please join us!</a:t>
                      </a:r>
                      <a:endParaRPr sz="1200">
                        <a:highlight>
                          <a:srgbClr val="CFE2F3"/>
                        </a:highlight>
                        <a:latin typeface="Verdana"/>
                        <a:ea typeface="Verdana"/>
                        <a:cs typeface="Verdana"/>
                        <a:sym typeface="Verdan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FE2F3"/>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CAS/</a:t>
                      </a:r>
                      <a:r>
                        <a:rPr lang="en">
                          <a:latin typeface="PT Sans"/>
                          <a:ea typeface="PT Sans"/>
                          <a:cs typeface="PT Sans"/>
                          <a:sym typeface="PT Sans"/>
                        </a:rPr>
                        <a:t>Creativity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a:t>
                      </a:r>
                      <a:r>
                        <a:rPr lang="en">
                          <a:latin typeface="PT Sans"/>
                          <a:ea typeface="PT Sans"/>
                          <a:cs typeface="PT Sans"/>
                          <a:sym typeface="PT Sans"/>
                        </a:rPr>
                        <a:t> from 3-4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8-12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Products cost IDR 100,000 / student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72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Staff Room Kitchen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60" name="Google Shape;460;p62"/>
          <p:cNvPicPr preferRelativeResize="0"/>
          <p:nvPr/>
        </p:nvPicPr>
        <p:blipFill>
          <a:blip r:embed="rId3">
            <a:alphaModFix/>
          </a:blip>
          <a:stretch>
            <a:fillRect/>
          </a:stretch>
        </p:blipFill>
        <p:spPr>
          <a:xfrm>
            <a:off x="453075" y="1267150"/>
            <a:ext cx="3584650" cy="3092725"/>
          </a:xfrm>
          <a:prstGeom prst="rect">
            <a:avLst/>
          </a:prstGeom>
          <a:noFill/>
          <a:ln>
            <a:noFill/>
          </a:ln>
        </p:spPr>
      </p:pic>
      <p:pic>
        <p:nvPicPr>
          <p:cNvPr id="461" name="Google Shape;461;p62"/>
          <p:cNvPicPr preferRelativeResize="0"/>
          <p:nvPr/>
        </p:nvPicPr>
        <p:blipFill>
          <a:blip r:embed="rId4">
            <a:alphaModFix/>
          </a:blip>
          <a:stretch>
            <a:fillRect/>
          </a:stretch>
        </p:blipFill>
        <p:spPr>
          <a:xfrm>
            <a:off x="453075" y="4653700"/>
            <a:ext cx="3584650" cy="2729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63"/>
          <p:cNvSpPr txBox="1"/>
          <p:nvPr>
            <p:ph idx="2" type="body"/>
          </p:nvPr>
        </p:nvSpPr>
        <p:spPr>
          <a:xfrm>
            <a:off x="5057600" y="266900"/>
            <a:ext cx="52395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Secondary Drama</a:t>
            </a:r>
            <a:r>
              <a:rPr b="1" lang="en" sz="3000">
                <a:solidFill>
                  <a:srgbClr val="151F6D"/>
                </a:solidFill>
                <a:latin typeface="PT Sans"/>
                <a:ea typeface="PT Sans"/>
                <a:cs typeface="PT Sans"/>
                <a:sym typeface="PT Sans"/>
              </a:rPr>
              <a:t> Club</a:t>
            </a:r>
            <a:endParaRPr b="1" sz="3000">
              <a:solidFill>
                <a:srgbClr val="151F6D"/>
              </a:solidFill>
              <a:latin typeface="PT Sans"/>
              <a:ea typeface="PT Sans"/>
              <a:cs typeface="PT Sans"/>
              <a:sym typeface="PT Sans"/>
            </a:endParaRPr>
          </a:p>
        </p:txBody>
      </p:sp>
      <p:graphicFrame>
        <p:nvGraphicFramePr>
          <p:cNvPr id="467" name="Google Shape;467;p63"/>
          <p:cNvGraphicFramePr/>
          <p:nvPr/>
        </p:nvGraphicFramePr>
        <p:xfrm>
          <a:off x="4509800" y="1069277"/>
          <a:ext cx="3000000" cy="3000000"/>
        </p:xfrm>
        <a:graphic>
          <a:graphicData uri="http://schemas.openxmlformats.org/drawingml/2006/table">
            <a:tbl>
              <a:tblPr>
                <a:noFill/>
                <a:tableStyleId>{B9E6F365-61DB-433B-AEBD-9BBF7DFC8D58}</a:tableStyleId>
              </a:tblPr>
              <a:tblGrid>
                <a:gridCol w="1794700"/>
                <a:gridCol w="3444800"/>
              </a:tblGrid>
              <a:tr h="5557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Dr. Shepherd and Ms. Sarah Alborn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1562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`In the secondary drama club students will work together to produce a play for performance at the end of March 2019. This means that students must commit to two terms (term 2 &amp; 3). This activity is open to all no experience necessary. It gives students the opportunity to develop collaborative skills, acting skills and have a lot of fun. If students wish to be part of the stage crew they are not required to sign up for the club, just contact Dr. Shepherd or Ms. A to express their interest! They will be needed nearer to the performance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Friday from 3:00 - 4:30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6-11</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72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MPR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68" name="Google Shape;468;p63"/>
          <p:cNvPicPr preferRelativeResize="0"/>
          <p:nvPr/>
        </p:nvPicPr>
        <p:blipFill>
          <a:blip r:embed="rId3">
            <a:alphaModFix/>
          </a:blip>
          <a:stretch>
            <a:fillRect/>
          </a:stretch>
        </p:blipFill>
        <p:spPr>
          <a:xfrm>
            <a:off x="259775" y="622850"/>
            <a:ext cx="4014200" cy="3157150"/>
          </a:xfrm>
          <a:prstGeom prst="rect">
            <a:avLst/>
          </a:prstGeom>
          <a:noFill/>
          <a:ln>
            <a:noFill/>
          </a:ln>
        </p:spPr>
      </p:pic>
      <p:pic>
        <p:nvPicPr>
          <p:cNvPr id="469" name="Google Shape;469;p63"/>
          <p:cNvPicPr preferRelativeResize="0"/>
          <p:nvPr/>
        </p:nvPicPr>
        <p:blipFill>
          <a:blip r:embed="rId4">
            <a:alphaModFix/>
          </a:blip>
          <a:stretch>
            <a:fillRect/>
          </a:stretch>
        </p:blipFill>
        <p:spPr>
          <a:xfrm>
            <a:off x="259775" y="3968950"/>
            <a:ext cx="4014200" cy="34526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64"/>
          <p:cNvSpPr txBox="1"/>
          <p:nvPr>
            <p:ph idx="2" type="body"/>
          </p:nvPr>
        </p:nvSpPr>
        <p:spPr>
          <a:xfrm>
            <a:off x="5057600" y="266900"/>
            <a:ext cx="52395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Balinese Dance (Female)</a:t>
            </a:r>
            <a:endParaRPr b="1" sz="3000">
              <a:solidFill>
                <a:srgbClr val="151F6D"/>
              </a:solidFill>
              <a:latin typeface="PT Sans"/>
              <a:ea typeface="PT Sans"/>
              <a:cs typeface="PT Sans"/>
              <a:sym typeface="PT Sans"/>
            </a:endParaRPr>
          </a:p>
        </p:txBody>
      </p:sp>
      <p:graphicFrame>
        <p:nvGraphicFramePr>
          <p:cNvPr id="475" name="Google Shape;475;p64"/>
          <p:cNvGraphicFramePr/>
          <p:nvPr/>
        </p:nvGraphicFramePr>
        <p:xfrm>
          <a:off x="4962275" y="1069277"/>
          <a:ext cx="3000000" cy="3000000"/>
        </p:xfrm>
        <a:graphic>
          <a:graphicData uri="http://schemas.openxmlformats.org/drawingml/2006/table">
            <a:tbl>
              <a:tblPr>
                <a:noFill/>
                <a:tableStyleId>{B9E6F365-61DB-433B-AEBD-9BBF7DFC8D58}</a:tableStyleId>
              </a:tblPr>
              <a:tblGrid>
                <a:gridCol w="1750550"/>
                <a:gridCol w="3584275"/>
              </a:tblGrid>
              <a:tr h="5557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Ibu Dewi Prabayanthi</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15625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solidFill>
                            <a:srgbClr val="262626"/>
                          </a:solidFill>
                          <a:highlight>
                            <a:srgbClr val="C9DAF8"/>
                          </a:highlight>
                          <a:latin typeface="Verdana"/>
                          <a:ea typeface="Verdana"/>
                          <a:cs typeface="Verdana"/>
                          <a:sym typeface="Verdana"/>
                        </a:rPr>
                        <a:t>Let's get to know more about Balinese culture through dancing. This after school activity will be fun as it gives you a new experience about dancing traditional dances. We will learn traditional dances from the basic which eventually will be performed on school events. </a:t>
                      </a:r>
                      <a:endParaRPr>
                        <a:highlight>
                          <a:srgbClr val="C9DAF8"/>
                        </a:highlight>
                        <a:latin typeface="Verdana"/>
                        <a:ea typeface="Verdana"/>
                        <a:cs typeface="Verdana"/>
                        <a:sym typeface="Verdan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a:t>
                      </a:r>
                      <a:r>
                        <a:rPr lang="en">
                          <a:latin typeface="PT Sans"/>
                          <a:ea typeface="PT Sans"/>
                          <a:cs typeface="PT Sans"/>
                          <a:sym typeface="PT Sans"/>
                        </a:rPr>
                        <a:t> from 3:00 - 4:30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1857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5872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Room 14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76" name="Google Shape;476;p64"/>
          <p:cNvPicPr preferRelativeResize="0"/>
          <p:nvPr/>
        </p:nvPicPr>
        <p:blipFill>
          <a:blip r:embed="rId3">
            <a:alphaModFix/>
          </a:blip>
          <a:stretch>
            <a:fillRect/>
          </a:stretch>
        </p:blipFill>
        <p:spPr>
          <a:xfrm>
            <a:off x="358200" y="452475"/>
            <a:ext cx="4500398" cy="3327527"/>
          </a:xfrm>
          <a:prstGeom prst="rect">
            <a:avLst/>
          </a:prstGeom>
          <a:noFill/>
          <a:ln>
            <a:noFill/>
          </a:ln>
        </p:spPr>
      </p:pic>
      <p:pic>
        <p:nvPicPr>
          <p:cNvPr id="477" name="Google Shape;477;p64"/>
          <p:cNvPicPr preferRelativeResize="0"/>
          <p:nvPr/>
        </p:nvPicPr>
        <p:blipFill>
          <a:blip r:embed="rId4">
            <a:alphaModFix/>
          </a:blip>
          <a:stretch>
            <a:fillRect/>
          </a:stretch>
        </p:blipFill>
        <p:spPr>
          <a:xfrm>
            <a:off x="309475" y="3932400"/>
            <a:ext cx="4500398" cy="3250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65"/>
          <p:cNvSpPr txBox="1"/>
          <p:nvPr>
            <p:ph idx="2" type="body"/>
          </p:nvPr>
        </p:nvSpPr>
        <p:spPr>
          <a:xfrm>
            <a:off x="5544300" y="266900"/>
            <a:ext cx="40140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Gambelan</a:t>
            </a:r>
            <a:endParaRPr b="1" sz="3000">
              <a:solidFill>
                <a:srgbClr val="151F6D"/>
              </a:solidFill>
              <a:latin typeface="PT Sans"/>
              <a:ea typeface="PT Sans"/>
              <a:cs typeface="PT Sans"/>
              <a:sym typeface="PT Sans"/>
            </a:endParaRPr>
          </a:p>
        </p:txBody>
      </p:sp>
      <p:graphicFrame>
        <p:nvGraphicFramePr>
          <p:cNvPr id="483" name="Google Shape;483;p65"/>
          <p:cNvGraphicFramePr/>
          <p:nvPr/>
        </p:nvGraphicFramePr>
        <p:xfrm>
          <a:off x="5057600" y="1069277"/>
          <a:ext cx="3000000" cy="3000000"/>
        </p:xfrm>
        <a:graphic>
          <a:graphicData uri="http://schemas.openxmlformats.org/drawingml/2006/table">
            <a:tbl>
              <a:tblPr>
                <a:noFill/>
                <a:tableStyleId>{B9E6F365-61DB-433B-AEBD-9BBF7DFC8D58}</a:tableStyleId>
              </a:tblPr>
              <a:tblGrid>
                <a:gridCol w="1719275"/>
                <a:gridCol w="3520225"/>
              </a:tblGrid>
              <a:tr h="5723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Andrews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22057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1885950" lvl="0" marL="1885950" rtl="0" algn="l">
                        <a:lnSpc>
                          <a:spcPct val="115000"/>
                        </a:lnSpc>
                        <a:spcBef>
                          <a:spcPts val="0"/>
                        </a:spcBef>
                        <a:spcAft>
                          <a:spcPts val="0"/>
                        </a:spcAft>
                        <a:buNone/>
                      </a:pPr>
                      <a:r>
                        <a:rPr lang="en" sz="1200"/>
                        <a:t>Experience performing on the antique gamelan</a:t>
                      </a:r>
                      <a:endParaRPr sz="1200"/>
                    </a:p>
                    <a:p>
                      <a:pPr indent="-1885950" lvl="0" marL="1885950" rtl="0" algn="l">
                        <a:lnSpc>
                          <a:spcPct val="115000"/>
                        </a:lnSpc>
                        <a:spcBef>
                          <a:spcPts val="0"/>
                        </a:spcBef>
                        <a:spcAft>
                          <a:spcPts val="0"/>
                        </a:spcAft>
                        <a:buNone/>
                      </a:pPr>
                      <a:r>
                        <a:rPr lang="en" sz="1200"/>
                        <a:t>set that resides in the secondary music room. </a:t>
                      </a:r>
                      <a:endParaRPr sz="1200"/>
                    </a:p>
                    <a:p>
                      <a:pPr indent="-1885950" lvl="0" marL="1885950" rtl="0" algn="l">
                        <a:lnSpc>
                          <a:spcPct val="115000"/>
                        </a:lnSpc>
                        <a:spcBef>
                          <a:spcPts val="0"/>
                        </a:spcBef>
                        <a:spcAft>
                          <a:spcPts val="0"/>
                        </a:spcAft>
                        <a:buNone/>
                      </a:pPr>
                      <a:r>
                        <a:rPr lang="en" sz="1200"/>
                        <a:t>Students will undergo gamelan training in the </a:t>
                      </a:r>
                      <a:endParaRPr sz="1200"/>
                    </a:p>
                    <a:p>
                      <a:pPr indent="-1885950" lvl="0" marL="1885950" rtl="0" algn="l">
                        <a:lnSpc>
                          <a:spcPct val="115000"/>
                        </a:lnSpc>
                        <a:spcBef>
                          <a:spcPts val="0"/>
                        </a:spcBef>
                        <a:spcAft>
                          <a:spcPts val="0"/>
                        </a:spcAft>
                        <a:buNone/>
                      </a:pPr>
                      <a:r>
                        <a:rPr lang="en" sz="1200"/>
                        <a:t>authentic Balinese style taught by Pak Wayan </a:t>
                      </a:r>
                      <a:endParaRPr sz="1200"/>
                    </a:p>
                    <a:p>
                      <a:pPr indent="-1885950" lvl="0" marL="1885950" rtl="0" algn="l">
                        <a:lnSpc>
                          <a:spcPct val="115000"/>
                        </a:lnSpc>
                        <a:spcBef>
                          <a:spcPts val="0"/>
                        </a:spcBef>
                        <a:spcAft>
                          <a:spcPts val="0"/>
                        </a:spcAft>
                        <a:buNone/>
                      </a:pPr>
                      <a:r>
                        <a:rPr lang="en" sz="1200"/>
                        <a:t>from our local banjar. The BIS gamelan </a:t>
                      </a:r>
                      <a:endParaRPr sz="1200"/>
                    </a:p>
                    <a:p>
                      <a:pPr indent="-1885950" lvl="0" marL="1885950" rtl="0" algn="l">
                        <a:lnSpc>
                          <a:spcPct val="115000"/>
                        </a:lnSpc>
                        <a:spcBef>
                          <a:spcPts val="0"/>
                        </a:spcBef>
                        <a:spcAft>
                          <a:spcPts val="0"/>
                        </a:spcAft>
                        <a:buNone/>
                      </a:pPr>
                      <a:r>
                        <a:rPr lang="en" sz="1200"/>
                        <a:t>ensemble often steps up to perform at important </a:t>
                      </a:r>
                      <a:endParaRPr sz="1200"/>
                    </a:p>
                    <a:p>
                      <a:pPr indent="-1885950" lvl="0" marL="1885950" rtl="0" algn="l">
                        <a:lnSpc>
                          <a:spcPct val="115000"/>
                        </a:lnSpc>
                        <a:spcBef>
                          <a:spcPts val="0"/>
                        </a:spcBef>
                        <a:spcAft>
                          <a:spcPts val="0"/>
                        </a:spcAft>
                        <a:buNone/>
                      </a:pPr>
                      <a:r>
                        <a:rPr lang="en" sz="1200"/>
                        <a:t>events within the BIS community.</a:t>
                      </a:r>
                      <a:endParaRPr sz="1200">
                        <a:highlight>
                          <a:srgbClr val="C9DAF8"/>
                        </a:highlight>
                        <a:latin typeface="Verdana"/>
                        <a:ea typeface="Verdana"/>
                        <a:cs typeface="Verdana"/>
                        <a:sym typeface="Verdan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lunch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047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Music 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84" name="Google Shape;484;p65"/>
          <p:cNvPicPr preferRelativeResize="0"/>
          <p:nvPr/>
        </p:nvPicPr>
        <p:blipFill>
          <a:blip r:embed="rId3">
            <a:alphaModFix/>
          </a:blip>
          <a:stretch>
            <a:fillRect/>
          </a:stretch>
        </p:blipFill>
        <p:spPr>
          <a:xfrm>
            <a:off x="227825" y="461467"/>
            <a:ext cx="4752799" cy="3167759"/>
          </a:xfrm>
          <a:prstGeom prst="rect">
            <a:avLst/>
          </a:prstGeom>
          <a:noFill/>
          <a:ln>
            <a:noFill/>
          </a:ln>
        </p:spPr>
      </p:pic>
      <p:pic>
        <p:nvPicPr>
          <p:cNvPr id="485" name="Google Shape;485;p65"/>
          <p:cNvPicPr preferRelativeResize="0"/>
          <p:nvPr/>
        </p:nvPicPr>
        <p:blipFill>
          <a:blip r:embed="rId4">
            <a:alphaModFix/>
          </a:blip>
          <a:stretch>
            <a:fillRect/>
          </a:stretch>
        </p:blipFill>
        <p:spPr>
          <a:xfrm>
            <a:off x="227825" y="3629234"/>
            <a:ext cx="4752799" cy="316775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66"/>
          <p:cNvSpPr txBox="1"/>
          <p:nvPr>
            <p:ph idx="2" type="body"/>
          </p:nvPr>
        </p:nvSpPr>
        <p:spPr>
          <a:xfrm>
            <a:off x="5544300" y="266900"/>
            <a:ext cx="40140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School of Rock</a:t>
            </a:r>
            <a:endParaRPr b="1" sz="3000">
              <a:solidFill>
                <a:srgbClr val="151F6D"/>
              </a:solidFill>
              <a:latin typeface="PT Sans"/>
              <a:ea typeface="PT Sans"/>
              <a:cs typeface="PT Sans"/>
              <a:sym typeface="PT Sans"/>
            </a:endParaRPr>
          </a:p>
        </p:txBody>
      </p:sp>
      <p:graphicFrame>
        <p:nvGraphicFramePr>
          <p:cNvPr id="491" name="Google Shape;491;p66"/>
          <p:cNvGraphicFramePr/>
          <p:nvPr/>
        </p:nvGraphicFramePr>
        <p:xfrm>
          <a:off x="5057600" y="1069277"/>
          <a:ext cx="3000000" cy="3000000"/>
        </p:xfrm>
        <a:graphic>
          <a:graphicData uri="http://schemas.openxmlformats.org/drawingml/2006/table">
            <a:tbl>
              <a:tblPr>
                <a:noFill/>
                <a:tableStyleId>{B9E6F365-61DB-433B-AEBD-9BBF7DFC8D58}</a:tableStyleId>
              </a:tblPr>
              <a:tblGrid>
                <a:gridCol w="1719275"/>
                <a:gridCol w="3520225"/>
              </a:tblGrid>
              <a:tr h="5723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Andrews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22057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1885950" lvl="0" marL="1885950" rtl="0" algn="l">
                        <a:lnSpc>
                          <a:spcPct val="115000"/>
                        </a:lnSpc>
                        <a:spcBef>
                          <a:spcPts val="0"/>
                        </a:spcBef>
                        <a:spcAft>
                          <a:spcPts val="0"/>
                        </a:spcAft>
                        <a:buNone/>
                      </a:pPr>
                      <a:r>
                        <a:rPr lang="en" sz="1200">
                          <a:highlight>
                            <a:srgbClr val="CFE2F3"/>
                          </a:highlight>
                        </a:rPr>
                        <a:t>Anyone who enjoys popular music &amp; likes the</a:t>
                      </a:r>
                      <a:endParaRPr sz="1200">
                        <a:highlight>
                          <a:srgbClr val="CFE2F3"/>
                        </a:highlight>
                      </a:endParaRPr>
                    </a:p>
                    <a:p>
                      <a:pPr indent="-1885950" lvl="0" marL="1885950" rtl="0" algn="l">
                        <a:lnSpc>
                          <a:spcPct val="115000"/>
                        </a:lnSpc>
                        <a:spcBef>
                          <a:spcPts val="0"/>
                        </a:spcBef>
                        <a:spcAft>
                          <a:spcPts val="0"/>
                        </a:spcAft>
                        <a:buNone/>
                      </a:pPr>
                      <a:r>
                        <a:rPr lang="en" sz="1200">
                          <a:highlight>
                            <a:srgbClr val="CFE2F3"/>
                          </a:highlight>
                        </a:rPr>
                        <a:t>idea of learning some songs and jamming with </a:t>
                      </a:r>
                      <a:endParaRPr sz="1200">
                        <a:highlight>
                          <a:srgbClr val="CFE2F3"/>
                        </a:highlight>
                      </a:endParaRPr>
                    </a:p>
                    <a:p>
                      <a:pPr indent="-1885950" lvl="0" marL="1885950" rtl="0" algn="l">
                        <a:lnSpc>
                          <a:spcPct val="115000"/>
                        </a:lnSpc>
                        <a:spcBef>
                          <a:spcPts val="0"/>
                        </a:spcBef>
                        <a:spcAft>
                          <a:spcPts val="0"/>
                        </a:spcAft>
                        <a:buNone/>
                      </a:pPr>
                      <a:r>
                        <a:rPr lang="en" sz="1200">
                          <a:highlight>
                            <a:srgbClr val="CFE2F3"/>
                          </a:highlight>
                        </a:rPr>
                        <a:t>friends should be in this group. We get together </a:t>
                      </a:r>
                      <a:endParaRPr sz="1200">
                        <a:highlight>
                          <a:srgbClr val="CFE2F3"/>
                        </a:highlight>
                      </a:endParaRPr>
                    </a:p>
                    <a:p>
                      <a:pPr indent="-1885950" lvl="0" marL="1885950" rtl="0" algn="l">
                        <a:lnSpc>
                          <a:spcPct val="115000"/>
                        </a:lnSpc>
                        <a:spcBef>
                          <a:spcPts val="0"/>
                        </a:spcBef>
                        <a:spcAft>
                          <a:spcPts val="0"/>
                        </a:spcAft>
                        <a:buNone/>
                      </a:pPr>
                      <a:r>
                        <a:rPr lang="en" sz="1200">
                          <a:highlight>
                            <a:srgbClr val="CFE2F3"/>
                          </a:highlight>
                        </a:rPr>
                        <a:t>in a casual setting and choose songs to play.    </a:t>
                      </a:r>
                      <a:endParaRPr sz="1200">
                        <a:highlight>
                          <a:srgbClr val="CFE2F3"/>
                        </a:highlight>
                      </a:endParaRPr>
                    </a:p>
                    <a:p>
                      <a:pPr indent="-1885950" lvl="0" marL="1885950" rtl="0" algn="l">
                        <a:lnSpc>
                          <a:spcPct val="115000"/>
                        </a:lnSpc>
                        <a:spcBef>
                          <a:spcPts val="0"/>
                        </a:spcBef>
                        <a:spcAft>
                          <a:spcPts val="0"/>
                        </a:spcAft>
                        <a:buNone/>
                      </a:pPr>
                      <a:r>
                        <a:rPr lang="en" sz="1200">
                          <a:highlight>
                            <a:srgbClr val="CFE2F3"/>
                          </a:highlight>
                        </a:rPr>
                        <a:t>Any instrument can be played in this group, but </a:t>
                      </a:r>
                      <a:endParaRPr sz="1200">
                        <a:highlight>
                          <a:srgbClr val="CFE2F3"/>
                        </a:highlight>
                      </a:endParaRPr>
                    </a:p>
                    <a:p>
                      <a:pPr indent="-1885950" lvl="0" marL="1885950" rtl="0" algn="l">
                        <a:lnSpc>
                          <a:spcPct val="115000"/>
                        </a:lnSpc>
                        <a:spcBef>
                          <a:spcPts val="0"/>
                        </a:spcBef>
                        <a:spcAft>
                          <a:spcPts val="0"/>
                        </a:spcAft>
                        <a:buNone/>
                      </a:pPr>
                      <a:r>
                        <a:rPr lang="en" sz="1200">
                          <a:highlight>
                            <a:srgbClr val="CFE2F3"/>
                          </a:highlight>
                        </a:rPr>
                        <a:t>the most  common ones would be guitar, bass, </a:t>
                      </a:r>
                      <a:endParaRPr sz="1200">
                        <a:highlight>
                          <a:srgbClr val="CFE2F3"/>
                        </a:highlight>
                      </a:endParaRPr>
                    </a:p>
                    <a:p>
                      <a:pPr indent="-1885950" lvl="0" marL="1885950" rtl="0" algn="l">
                        <a:lnSpc>
                          <a:spcPct val="115000"/>
                        </a:lnSpc>
                        <a:spcBef>
                          <a:spcPts val="0"/>
                        </a:spcBef>
                        <a:spcAft>
                          <a:spcPts val="0"/>
                        </a:spcAft>
                        <a:buNone/>
                      </a:pPr>
                      <a:r>
                        <a:rPr lang="en" sz="1200">
                          <a:highlight>
                            <a:srgbClr val="CFE2F3"/>
                          </a:highlight>
                        </a:rPr>
                        <a:t>drums &amp; vocal. See  you there!!!</a:t>
                      </a:r>
                      <a:endParaRPr sz="1200">
                        <a:highlight>
                          <a:srgbClr val="CFE2F3"/>
                        </a:highlight>
                        <a:latin typeface="Verdana"/>
                        <a:ea typeface="Verdana"/>
                        <a:cs typeface="Verdana"/>
                        <a:sym typeface="Verdan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Thursday lunch practice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047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Music 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492" name="Google Shape;492;p66"/>
          <p:cNvPicPr preferRelativeResize="0"/>
          <p:nvPr/>
        </p:nvPicPr>
        <p:blipFill>
          <a:blip r:embed="rId3">
            <a:alphaModFix/>
          </a:blip>
          <a:stretch>
            <a:fillRect/>
          </a:stretch>
        </p:blipFill>
        <p:spPr>
          <a:xfrm>
            <a:off x="1165950" y="3342675"/>
            <a:ext cx="3352125" cy="3552275"/>
          </a:xfrm>
          <a:prstGeom prst="rect">
            <a:avLst/>
          </a:prstGeom>
          <a:noFill/>
          <a:ln>
            <a:noFill/>
          </a:ln>
        </p:spPr>
      </p:pic>
      <p:pic>
        <p:nvPicPr>
          <p:cNvPr id="493" name="Google Shape;493;p66"/>
          <p:cNvPicPr preferRelativeResize="0"/>
          <p:nvPr/>
        </p:nvPicPr>
        <p:blipFill>
          <a:blip r:embed="rId4">
            <a:alphaModFix/>
          </a:blip>
          <a:stretch>
            <a:fillRect/>
          </a:stretch>
        </p:blipFill>
        <p:spPr>
          <a:xfrm>
            <a:off x="1165950" y="152400"/>
            <a:ext cx="3352125" cy="3190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67"/>
          <p:cNvSpPr txBox="1"/>
          <p:nvPr>
            <p:ph idx="2" type="body"/>
          </p:nvPr>
        </p:nvSpPr>
        <p:spPr>
          <a:xfrm>
            <a:off x="5246525" y="266900"/>
            <a:ext cx="43119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Choir  </a:t>
            </a:r>
            <a:endParaRPr b="1" sz="3000">
              <a:solidFill>
                <a:srgbClr val="151F6D"/>
              </a:solidFill>
              <a:latin typeface="PT Sans"/>
              <a:ea typeface="PT Sans"/>
              <a:cs typeface="PT Sans"/>
              <a:sym typeface="PT Sans"/>
            </a:endParaRPr>
          </a:p>
        </p:txBody>
      </p:sp>
      <p:graphicFrame>
        <p:nvGraphicFramePr>
          <p:cNvPr id="499" name="Google Shape;499;p67"/>
          <p:cNvGraphicFramePr/>
          <p:nvPr/>
        </p:nvGraphicFramePr>
        <p:xfrm>
          <a:off x="5057600" y="1069277"/>
          <a:ext cx="3000000" cy="3000000"/>
        </p:xfrm>
        <a:graphic>
          <a:graphicData uri="http://schemas.openxmlformats.org/drawingml/2006/table">
            <a:tbl>
              <a:tblPr>
                <a:noFill/>
                <a:tableStyleId>{B9E6F365-61DB-433B-AEBD-9BBF7DFC8D58}</a:tableStyleId>
              </a:tblPr>
              <a:tblGrid>
                <a:gridCol w="1719275"/>
                <a:gridCol w="3520225"/>
              </a:tblGrid>
              <a:tr h="5723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Mr. Andrews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22057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This group is a great opportunity for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students to enjoy singing with their peers.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The repertoire includes popular songs both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modern and the classics, spanning across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a wide variety of genres. The goal is to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perform at BIS community events such as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assemblies and celebrations etc. No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experience required, just enthusiasm and </a:t>
                      </a:r>
                      <a:endParaRPr sz="1200">
                        <a:solidFill>
                          <a:srgbClr val="222222"/>
                        </a:solidFill>
                        <a:highlight>
                          <a:srgbClr val="CFE2F3"/>
                        </a:highlight>
                        <a:latin typeface="Verdana"/>
                        <a:ea typeface="Verdana"/>
                        <a:cs typeface="Verdana"/>
                        <a:sym typeface="Verdana"/>
                      </a:endParaRPr>
                    </a:p>
                    <a:p>
                      <a:pPr indent="-1885950" lvl="0" marL="1885950" rtl="0" algn="l">
                        <a:lnSpc>
                          <a:spcPct val="115000"/>
                        </a:lnSpc>
                        <a:spcBef>
                          <a:spcPts val="0"/>
                        </a:spcBef>
                        <a:spcAft>
                          <a:spcPts val="0"/>
                        </a:spcAft>
                        <a:buNone/>
                      </a:pPr>
                      <a:r>
                        <a:rPr lang="en" sz="1200">
                          <a:solidFill>
                            <a:srgbClr val="222222"/>
                          </a:solidFill>
                          <a:highlight>
                            <a:srgbClr val="CFE2F3"/>
                          </a:highlight>
                          <a:latin typeface="Verdana"/>
                          <a:ea typeface="Verdana"/>
                          <a:cs typeface="Verdana"/>
                          <a:sym typeface="Verdana"/>
                        </a:rPr>
                        <a:t>a passion for singing.</a:t>
                      </a:r>
                      <a:r>
                        <a:rPr lang="en" sz="1100">
                          <a:solidFill>
                            <a:srgbClr val="222222"/>
                          </a:solidFill>
                          <a:highlight>
                            <a:srgbClr val="CFE2F3"/>
                          </a:highlight>
                        </a:rPr>
                        <a:t> </a:t>
                      </a:r>
                      <a:endParaRPr sz="1200">
                        <a:highlight>
                          <a:srgbClr val="CFE2F3"/>
                        </a:highlight>
                        <a:latin typeface="Verdana"/>
                        <a:ea typeface="Verdana"/>
                        <a:cs typeface="Verdana"/>
                        <a:sym typeface="Verdan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Wednesday </a:t>
                      </a:r>
                      <a:r>
                        <a:rPr lang="en">
                          <a:latin typeface="PT Sans"/>
                          <a:ea typeface="PT Sans"/>
                          <a:cs typeface="PT Sans"/>
                          <a:sym typeface="PT Sans"/>
                        </a:rPr>
                        <a:t> lunch practice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047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Music 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500" name="Google Shape;500;p67"/>
          <p:cNvPicPr preferRelativeResize="0"/>
          <p:nvPr/>
        </p:nvPicPr>
        <p:blipFill>
          <a:blip r:embed="rId3">
            <a:alphaModFix/>
          </a:blip>
          <a:stretch>
            <a:fillRect/>
          </a:stretch>
        </p:blipFill>
        <p:spPr>
          <a:xfrm>
            <a:off x="273325" y="1069275"/>
            <a:ext cx="4784275" cy="31660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68"/>
          <p:cNvSpPr txBox="1"/>
          <p:nvPr>
            <p:ph idx="2" type="body"/>
          </p:nvPr>
        </p:nvSpPr>
        <p:spPr>
          <a:xfrm>
            <a:off x="5246525" y="266900"/>
            <a:ext cx="4311900" cy="7464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BIS Music Academy</a:t>
            </a:r>
            <a:endParaRPr b="1" sz="3000">
              <a:solidFill>
                <a:srgbClr val="151F6D"/>
              </a:solidFill>
              <a:latin typeface="PT Sans"/>
              <a:ea typeface="PT Sans"/>
              <a:cs typeface="PT Sans"/>
              <a:sym typeface="PT Sans"/>
            </a:endParaRPr>
          </a:p>
        </p:txBody>
      </p:sp>
      <p:graphicFrame>
        <p:nvGraphicFramePr>
          <p:cNvPr id="506" name="Google Shape;506;p68"/>
          <p:cNvGraphicFramePr/>
          <p:nvPr/>
        </p:nvGraphicFramePr>
        <p:xfrm>
          <a:off x="5057600" y="1069277"/>
          <a:ext cx="3000000" cy="3000000"/>
        </p:xfrm>
        <a:graphic>
          <a:graphicData uri="http://schemas.openxmlformats.org/drawingml/2006/table">
            <a:tbl>
              <a:tblPr>
                <a:noFill/>
                <a:tableStyleId>{B9E6F365-61DB-433B-AEBD-9BBF7DFC8D58}</a:tableStyleId>
              </a:tblPr>
              <a:tblGrid>
                <a:gridCol w="1719275"/>
                <a:gridCol w="3520225"/>
              </a:tblGrid>
              <a:tr h="5723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Private Tutors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2220575">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1885950" lvl="0" marL="1885950" rtl="0" algn="l">
                        <a:lnSpc>
                          <a:spcPct val="115000"/>
                        </a:lnSpc>
                        <a:spcBef>
                          <a:spcPts val="0"/>
                        </a:spcBef>
                        <a:spcAft>
                          <a:spcPts val="0"/>
                        </a:spcAft>
                        <a:buNone/>
                      </a:pPr>
                      <a:r>
                        <a:rPr lang="en" sz="1200"/>
                        <a:t>Private individual music lessons with qualified </a:t>
                      </a:r>
                      <a:endParaRPr sz="1200"/>
                    </a:p>
                    <a:p>
                      <a:pPr indent="-1885950" lvl="0" marL="1885950" rtl="0" algn="l">
                        <a:lnSpc>
                          <a:spcPct val="115000"/>
                        </a:lnSpc>
                        <a:spcBef>
                          <a:spcPts val="0"/>
                        </a:spcBef>
                        <a:spcAft>
                          <a:spcPts val="0"/>
                        </a:spcAft>
                        <a:buNone/>
                      </a:pPr>
                      <a:r>
                        <a:rPr lang="en" sz="1200"/>
                        <a:t>instructors. The program offers lessons on piano, </a:t>
                      </a:r>
                      <a:endParaRPr sz="1200"/>
                    </a:p>
                    <a:p>
                      <a:pPr indent="-1885950" lvl="0" marL="1885950" rtl="0" algn="l">
                        <a:lnSpc>
                          <a:spcPct val="115000"/>
                        </a:lnSpc>
                        <a:spcBef>
                          <a:spcPts val="0"/>
                        </a:spcBef>
                        <a:spcAft>
                          <a:spcPts val="0"/>
                        </a:spcAft>
                        <a:buNone/>
                      </a:pPr>
                      <a:r>
                        <a:rPr lang="en" sz="1200"/>
                        <a:t>singing, guitar, bass, drums, violin, cello, flute, </a:t>
                      </a:r>
                      <a:endParaRPr sz="1200"/>
                    </a:p>
                    <a:p>
                      <a:pPr indent="-1885950" lvl="0" marL="1885950" rtl="0" algn="l">
                        <a:lnSpc>
                          <a:spcPct val="115000"/>
                        </a:lnSpc>
                        <a:spcBef>
                          <a:spcPts val="0"/>
                        </a:spcBef>
                        <a:spcAft>
                          <a:spcPts val="0"/>
                        </a:spcAft>
                        <a:buNone/>
                      </a:pPr>
                      <a:r>
                        <a:rPr lang="en" sz="1200"/>
                        <a:t>clarinet, and saxophone. Please consult </a:t>
                      </a:r>
                      <a:endParaRPr sz="1200"/>
                    </a:p>
                    <a:p>
                      <a:pPr indent="-1885950" lvl="0" marL="1885950" rtl="0" algn="l">
                        <a:lnSpc>
                          <a:spcPct val="115000"/>
                        </a:lnSpc>
                        <a:spcBef>
                          <a:spcPts val="0"/>
                        </a:spcBef>
                        <a:spcAft>
                          <a:spcPts val="0"/>
                        </a:spcAft>
                        <a:buNone/>
                      </a:pPr>
                      <a:r>
                        <a:rPr lang="en" sz="1200" u="sng">
                          <a:solidFill>
                            <a:srgbClr val="1155CC"/>
                          </a:solidFill>
                          <a:hlinkClick r:id="rId3"/>
                        </a:rPr>
                        <a:t>http://musicacademy.baliis.net/</a:t>
                      </a:r>
                      <a:r>
                        <a:rPr lang="en" sz="1200"/>
                        <a:t> for more </a:t>
                      </a:r>
                      <a:endParaRPr sz="1200"/>
                    </a:p>
                    <a:p>
                      <a:pPr indent="-1885950" lvl="0" marL="1885950" rtl="0" algn="l">
                        <a:lnSpc>
                          <a:spcPct val="115000"/>
                        </a:lnSpc>
                        <a:spcBef>
                          <a:spcPts val="0"/>
                        </a:spcBef>
                        <a:spcAft>
                          <a:spcPts val="0"/>
                        </a:spcAft>
                        <a:buNone/>
                      </a:pPr>
                      <a:r>
                        <a:rPr lang="en" sz="1200"/>
                        <a:t>information or email</a:t>
                      </a:r>
                      <a:r>
                        <a:rPr b="1" lang="en" sz="1200"/>
                        <a:t> Ibu Isti </a:t>
                      </a:r>
                      <a:r>
                        <a:rPr lang="en" sz="1200"/>
                        <a:t>(Primary) or Mr. </a:t>
                      </a:r>
                      <a:endParaRPr sz="1200"/>
                    </a:p>
                    <a:p>
                      <a:pPr indent="-1885950" lvl="0" marL="1885950" rtl="0" algn="l">
                        <a:lnSpc>
                          <a:spcPct val="115000"/>
                        </a:lnSpc>
                        <a:spcBef>
                          <a:spcPts val="0"/>
                        </a:spcBef>
                        <a:spcAft>
                          <a:spcPts val="0"/>
                        </a:spcAft>
                        <a:buNone/>
                      </a:pPr>
                      <a:r>
                        <a:rPr lang="en" sz="1200"/>
                        <a:t>Andrews (Secondary)</a:t>
                      </a:r>
                      <a:endParaRPr sz="1200"/>
                    </a:p>
                    <a:p>
                      <a:pPr indent="-1885950" lvl="0" marL="1885950" rtl="0" algn="l">
                        <a:lnSpc>
                          <a:spcPct val="115000"/>
                        </a:lnSpc>
                        <a:spcBef>
                          <a:spcPts val="0"/>
                        </a:spcBef>
                        <a:spcAft>
                          <a:spcPts val="0"/>
                        </a:spcAft>
                        <a:buNone/>
                      </a:pPr>
                      <a:r>
                        <a:t/>
                      </a:r>
                      <a:endParaRPr sz="1200">
                        <a:solidFill>
                          <a:srgbClr val="222222"/>
                        </a:solidFill>
                        <a:highlight>
                          <a:srgbClr val="CFE2F3"/>
                        </a:highlight>
                        <a:latin typeface="Verdana"/>
                        <a:ea typeface="Verdana"/>
                        <a:cs typeface="Verdana"/>
                        <a:sym typeface="Verdan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Open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lnSpc>
                          <a:spcPct val="115000"/>
                        </a:lnSpc>
                        <a:spcBef>
                          <a:spcPts val="0"/>
                        </a:spcBef>
                        <a:spcAft>
                          <a:spcPts val="0"/>
                        </a:spcAft>
                        <a:buNone/>
                      </a:pPr>
                      <a:r>
                        <a:rPr lang="en" sz="1200"/>
                        <a:t>after school 3pm - each day, schedule to be confirmed with  the appropriate tutors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6-12 (beginner to advanced)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66025">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IDR 100,000/30 mins lesson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604725">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lnSpc>
                          <a:spcPct val="115000"/>
                        </a:lnSpc>
                        <a:spcBef>
                          <a:spcPts val="0"/>
                        </a:spcBef>
                        <a:spcAft>
                          <a:spcPts val="0"/>
                        </a:spcAft>
                        <a:buNone/>
                      </a:pPr>
                      <a:r>
                        <a:rPr lang="en" sz="1200"/>
                        <a:t>Studios in secondary music room and the junior music 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507" name="Google Shape;507;p68"/>
          <p:cNvPicPr preferRelativeResize="0"/>
          <p:nvPr/>
        </p:nvPicPr>
        <p:blipFill>
          <a:blip r:embed="rId4">
            <a:alphaModFix/>
          </a:blip>
          <a:stretch>
            <a:fillRect/>
          </a:stretch>
        </p:blipFill>
        <p:spPr>
          <a:xfrm>
            <a:off x="334550" y="887100"/>
            <a:ext cx="4570650" cy="2438175"/>
          </a:xfrm>
          <a:prstGeom prst="rect">
            <a:avLst/>
          </a:prstGeom>
          <a:noFill/>
          <a:ln>
            <a:noFill/>
          </a:ln>
        </p:spPr>
      </p:pic>
      <p:pic>
        <p:nvPicPr>
          <p:cNvPr id="508" name="Google Shape;508;p68"/>
          <p:cNvPicPr preferRelativeResize="0"/>
          <p:nvPr/>
        </p:nvPicPr>
        <p:blipFill>
          <a:blip r:embed="rId5">
            <a:alphaModFix/>
          </a:blip>
          <a:stretch>
            <a:fillRect/>
          </a:stretch>
        </p:blipFill>
        <p:spPr>
          <a:xfrm>
            <a:off x="334550" y="3325275"/>
            <a:ext cx="2288750" cy="3607650"/>
          </a:xfrm>
          <a:prstGeom prst="rect">
            <a:avLst/>
          </a:prstGeom>
          <a:noFill/>
          <a:ln>
            <a:noFill/>
          </a:ln>
        </p:spPr>
      </p:pic>
      <p:pic>
        <p:nvPicPr>
          <p:cNvPr id="509" name="Google Shape;509;p68"/>
          <p:cNvPicPr preferRelativeResize="0"/>
          <p:nvPr/>
        </p:nvPicPr>
        <p:blipFill>
          <a:blip r:embed="rId6">
            <a:alphaModFix/>
          </a:blip>
          <a:stretch>
            <a:fillRect/>
          </a:stretch>
        </p:blipFill>
        <p:spPr>
          <a:xfrm>
            <a:off x="2623300" y="3325275"/>
            <a:ext cx="2288749" cy="3607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8"/>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Jewellery Making</a:t>
            </a:r>
            <a:endParaRPr b="1" sz="3000">
              <a:solidFill>
                <a:srgbClr val="151F6D"/>
              </a:solidFill>
              <a:latin typeface="PT Sans"/>
              <a:ea typeface="PT Sans"/>
              <a:cs typeface="PT Sans"/>
              <a:sym typeface="PT Sans"/>
            </a:endParaRPr>
          </a:p>
        </p:txBody>
      </p:sp>
      <p:graphicFrame>
        <p:nvGraphicFramePr>
          <p:cNvPr id="122" name="Google Shape;122;p18"/>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Ayu Martina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Creations with beads. Let’s make our own jewelry!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14</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 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1 - 5</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Rp. 50.000,- for materials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Indo B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23" name="Google Shape;123;p18"/>
          <p:cNvPicPr preferRelativeResize="0"/>
          <p:nvPr/>
        </p:nvPicPr>
        <p:blipFill>
          <a:blip r:embed="rId3">
            <a:alphaModFix/>
          </a:blip>
          <a:stretch>
            <a:fillRect/>
          </a:stretch>
        </p:blipFill>
        <p:spPr>
          <a:xfrm>
            <a:off x="152400" y="152400"/>
            <a:ext cx="5347000" cy="3563775"/>
          </a:xfrm>
          <a:prstGeom prst="rect">
            <a:avLst/>
          </a:prstGeom>
          <a:noFill/>
          <a:ln>
            <a:noFill/>
          </a:ln>
        </p:spPr>
      </p:pic>
      <p:pic>
        <p:nvPicPr>
          <p:cNvPr id="124" name="Google Shape;124;p18"/>
          <p:cNvPicPr preferRelativeResize="0"/>
          <p:nvPr/>
        </p:nvPicPr>
        <p:blipFill>
          <a:blip r:embed="rId4">
            <a:alphaModFix/>
          </a:blip>
          <a:stretch>
            <a:fillRect/>
          </a:stretch>
        </p:blipFill>
        <p:spPr>
          <a:xfrm>
            <a:off x="152400" y="3868575"/>
            <a:ext cx="5309865" cy="3539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9"/>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Board Games</a:t>
            </a:r>
            <a:endParaRPr b="1" sz="3000">
              <a:solidFill>
                <a:srgbClr val="151F6D"/>
              </a:solidFill>
              <a:latin typeface="PT Sans"/>
              <a:ea typeface="PT Sans"/>
              <a:cs typeface="PT Sans"/>
              <a:sym typeface="PT Sans"/>
            </a:endParaRPr>
          </a:p>
        </p:txBody>
      </p:sp>
      <p:graphicFrame>
        <p:nvGraphicFramePr>
          <p:cNvPr id="130" name="Google Shape;130;p19"/>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Nadia Demolder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Playing fun games that support social skills, creativity, language development and problem solving.</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Co-Curricular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12</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3 - 5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Grade 5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31" name="Google Shape;131;p19"/>
          <p:cNvPicPr preferRelativeResize="0"/>
          <p:nvPr/>
        </p:nvPicPr>
        <p:blipFill>
          <a:blip r:embed="rId3">
            <a:alphaModFix/>
          </a:blip>
          <a:stretch>
            <a:fillRect/>
          </a:stretch>
        </p:blipFill>
        <p:spPr>
          <a:xfrm>
            <a:off x="152400" y="228600"/>
            <a:ext cx="5347000" cy="2673500"/>
          </a:xfrm>
          <a:prstGeom prst="rect">
            <a:avLst/>
          </a:prstGeom>
          <a:noFill/>
          <a:ln>
            <a:noFill/>
          </a:ln>
        </p:spPr>
      </p:pic>
      <p:pic>
        <p:nvPicPr>
          <p:cNvPr id="132" name="Google Shape;132;p19"/>
          <p:cNvPicPr preferRelativeResize="0"/>
          <p:nvPr/>
        </p:nvPicPr>
        <p:blipFill>
          <a:blip r:embed="rId4">
            <a:alphaModFix/>
          </a:blip>
          <a:stretch>
            <a:fillRect/>
          </a:stretch>
        </p:blipFill>
        <p:spPr>
          <a:xfrm>
            <a:off x="533400" y="3060950"/>
            <a:ext cx="4585425" cy="4065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0"/>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Advanced Ballet</a:t>
            </a:r>
            <a:endParaRPr b="1" sz="3000">
              <a:solidFill>
                <a:srgbClr val="151F6D"/>
              </a:solidFill>
              <a:latin typeface="PT Sans"/>
              <a:ea typeface="PT Sans"/>
              <a:cs typeface="PT Sans"/>
              <a:sym typeface="PT Sans"/>
            </a:endParaRPr>
          </a:p>
        </p:txBody>
      </p:sp>
      <p:graphicFrame>
        <p:nvGraphicFramePr>
          <p:cNvPr id="138" name="Google Shape;138;p20"/>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Dr. Michelle Shepherd</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This class teaches and develops the basics of classical ballet based on the Imperial Society of Teachers of Dancing (ISDT) classical ballet syllabus. The students will learn also have the opportunity to perform in musical recitals and perhaps other performances throughout the school year. Any question please contact Dr. Shepherd.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2</a:t>
                      </a:r>
                      <a:r>
                        <a:rPr lang="en">
                          <a:latin typeface="PT Sans"/>
                          <a:ea typeface="PT Sans"/>
                          <a:cs typeface="PT Sans"/>
                          <a:sym typeface="PT Sans"/>
                        </a:rPr>
                        <a:t> - 5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Library Classroom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39" name="Google Shape;139;p20"/>
          <p:cNvPicPr preferRelativeResize="0"/>
          <p:nvPr/>
        </p:nvPicPr>
        <p:blipFill rotWithShape="1">
          <a:blip r:embed="rId3">
            <a:alphaModFix/>
          </a:blip>
          <a:srcRect b="0" l="42042" r="0" t="0"/>
          <a:stretch/>
        </p:blipFill>
        <p:spPr>
          <a:xfrm>
            <a:off x="321700" y="457200"/>
            <a:ext cx="5156275" cy="655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ph idx="2" type="body"/>
          </p:nvPr>
        </p:nvSpPr>
        <p:spPr>
          <a:xfrm>
            <a:off x="5651800" y="372625"/>
            <a:ext cx="4764600" cy="67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3000">
                <a:solidFill>
                  <a:srgbClr val="151F6D"/>
                </a:solidFill>
                <a:latin typeface="PT Sans"/>
                <a:ea typeface="PT Sans"/>
                <a:cs typeface="PT Sans"/>
                <a:sym typeface="PT Sans"/>
              </a:rPr>
              <a:t>Cooking Club</a:t>
            </a:r>
            <a:endParaRPr b="1" sz="3000">
              <a:solidFill>
                <a:srgbClr val="151F6D"/>
              </a:solidFill>
              <a:latin typeface="PT Sans"/>
              <a:ea typeface="PT Sans"/>
              <a:cs typeface="PT Sans"/>
              <a:sym typeface="PT Sans"/>
            </a:endParaRPr>
          </a:p>
        </p:txBody>
      </p:sp>
      <p:graphicFrame>
        <p:nvGraphicFramePr>
          <p:cNvPr id="145" name="Google Shape;145;p21"/>
          <p:cNvGraphicFramePr/>
          <p:nvPr/>
        </p:nvGraphicFramePr>
        <p:xfrm>
          <a:off x="5651800" y="1092227"/>
          <a:ext cx="3000000" cy="3000000"/>
        </p:xfrm>
        <a:graphic>
          <a:graphicData uri="http://schemas.openxmlformats.org/drawingml/2006/table">
            <a:tbl>
              <a:tblPr>
                <a:noFill/>
                <a:tableStyleId>{B9E6F365-61DB-433B-AEBD-9BBF7DFC8D58}</a:tableStyleId>
              </a:tblPr>
              <a:tblGrid>
                <a:gridCol w="1632025"/>
                <a:gridCol w="3132575"/>
              </a:tblGrid>
              <a:tr h="480000">
                <a:tc>
                  <a:txBody>
                    <a:bodyPr>
                      <a:noAutofit/>
                    </a:bodyPr>
                    <a:lstStyle/>
                    <a:p>
                      <a:pPr indent="0" lvl="0" marL="0" rtl="0" algn="l">
                        <a:spcBef>
                          <a:spcPts val="0"/>
                        </a:spcBef>
                        <a:spcAft>
                          <a:spcPts val="0"/>
                        </a:spcAft>
                        <a:buNone/>
                      </a:pPr>
                      <a:r>
                        <a:rPr lang="en">
                          <a:latin typeface="PT Sans"/>
                          <a:ea typeface="PT Sans"/>
                          <a:cs typeface="PT Sans"/>
                          <a:sym typeface="PT Sans"/>
                        </a:rPr>
                        <a:t>Instructor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Siska Paramitha</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Description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Let’s have fun in the kitchen &amp; play with the recipes so we can make some delicious foods. It’s not only about cooking the meals but also serving it beautifully. We will also try to capture our food and do a little bit of food photography.</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Pillar</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Arts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Max. Participant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10</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Day &amp; Time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Monday, 3 - 4PM</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Applicable Grade</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3 - 5 </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Cost</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Rp. 100.000,- for the ingredients &amp; print photos of the foods</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E6FF"/>
                    </a:solidFill>
                  </a:tcPr>
                </a:tc>
              </a:tr>
              <a:tr h="480000">
                <a:tc>
                  <a:txBody>
                    <a:bodyPr>
                      <a:noAutofit/>
                    </a:bodyPr>
                    <a:lstStyle/>
                    <a:p>
                      <a:pPr indent="0" lvl="0" marL="0" rtl="0" algn="l">
                        <a:spcBef>
                          <a:spcPts val="0"/>
                        </a:spcBef>
                        <a:spcAft>
                          <a:spcPts val="0"/>
                        </a:spcAft>
                        <a:buNone/>
                      </a:pPr>
                      <a:r>
                        <a:rPr lang="en">
                          <a:latin typeface="PT Sans"/>
                          <a:ea typeface="PT Sans"/>
                          <a:cs typeface="PT Sans"/>
                          <a:sym typeface="PT Sans"/>
                        </a:rPr>
                        <a:t>Location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c>
                  <a:txBody>
                    <a:bodyPr>
                      <a:noAutofit/>
                    </a:bodyPr>
                    <a:lstStyle/>
                    <a:p>
                      <a:pPr indent="0" lvl="0" marL="0" rtl="0" algn="l">
                        <a:spcBef>
                          <a:spcPts val="0"/>
                        </a:spcBef>
                        <a:spcAft>
                          <a:spcPts val="0"/>
                        </a:spcAft>
                        <a:buNone/>
                      </a:pPr>
                      <a:r>
                        <a:rPr lang="en">
                          <a:latin typeface="PT Sans"/>
                          <a:ea typeface="PT Sans"/>
                          <a:cs typeface="PT Sans"/>
                          <a:sym typeface="PT Sans"/>
                        </a:rPr>
                        <a:t>Staff Room Kitchen</a:t>
                      </a:r>
                      <a:endParaRPr>
                        <a:latin typeface="PT Sans"/>
                        <a:ea typeface="PT Sans"/>
                        <a:cs typeface="PT Sans"/>
                        <a:sym typeface="PT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F2F9"/>
                    </a:solidFill>
                  </a:tcPr>
                </a:tc>
              </a:tr>
            </a:tbl>
          </a:graphicData>
        </a:graphic>
      </p:graphicFrame>
      <p:pic>
        <p:nvPicPr>
          <p:cNvPr id="146" name="Google Shape;146;p21"/>
          <p:cNvPicPr preferRelativeResize="0"/>
          <p:nvPr/>
        </p:nvPicPr>
        <p:blipFill>
          <a:blip r:embed="rId3">
            <a:alphaModFix/>
          </a:blip>
          <a:stretch>
            <a:fillRect/>
          </a:stretch>
        </p:blipFill>
        <p:spPr>
          <a:xfrm>
            <a:off x="152400" y="152400"/>
            <a:ext cx="5193600" cy="3456105"/>
          </a:xfrm>
          <a:prstGeom prst="rect">
            <a:avLst/>
          </a:prstGeom>
          <a:noFill/>
          <a:ln>
            <a:noFill/>
          </a:ln>
        </p:spPr>
      </p:pic>
      <p:pic>
        <p:nvPicPr>
          <p:cNvPr id="147" name="Google Shape;147;p21"/>
          <p:cNvPicPr preferRelativeResize="0"/>
          <p:nvPr/>
        </p:nvPicPr>
        <p:blipFill>
          <a:blip r:embed="rId4">
            <a:alphaModFix/>
          </a:blip>
          <a:stretch>
            <a:fillRect/>
          </a:stretch>
        </p:blipFill>
        <p:spPr>
          <a:xfrm>
            <a:off x="470013" y="3385680"/>
            <a:ext cx="4558369" cy="364669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