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57" r:id="rId5"/>
    <p:sldId id="263" r:id="rId6"/>
    <p:sldId id="258" r:id="rId7"/>
    <p:sldId id="259" r:id="rId8"/>
    <p:sldId id="267" r:id="rId9"/>
    <p:sldId id="268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1F6D"/>
    <a:srgbClr val="1B1B57"/>
    <a:srgbClr val="003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280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11E86-9122-C74F-9A7C-7C1888C5151D}" type="datetimeFigureOut">
              <a:rPr lang="en-US" smtClean="0"/>
              <a:t>8/12/19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24655-A23B-FC48-938B-82363B0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46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BF352-791C-554E-B27C-9A157273B89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4AFCF-18E9-2D42-B911-EE1F43E3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2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909" y="1887971"/>
            <a:ext cx="8428182" cy="1470025"/>
          </a:xfrm>
        </p:spPr>
        <p:txBody>
          <a:bodyPr>
            <a:normAutofit/>
          </a:bodyPr>
          <a:lstStyle>
            <a:lvl1pPr algn="ctr">
              <a:defRPr sz="4400"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909" y="3544570"/>
            <a:ext cx="8428182" cy="192786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57BE-C3A6-8245-A34F-AFEEB8861374}" type="datetime1">
              <a:rPr lang="en-US" smtClean="0"/>
              <a:t>8/12/19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3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297C-8F78-3B42-B38B-ECA7D243E021}" type="datetime1">
              <a:rPr lang="en-US" smtClean="0"/>
              <a:t>8/12/19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4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46909"/>
            <a:ext cx="2057400" cy="5080000"/>
          </a:xfrm>
        </p:spPr>
        <p:txBody>
          <a:bodyPr vert="eaVert"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46909"/>
            <a:ext cx="6019800" cy="5080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5DCE-8AA9-BA42-B8FE-684CC1D79BF6}" type="datetime1">
              <a:rPr lang="en-US" smtClean="0"/>
              <a:t>8/12/19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4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33C4-B2B6-444A-9615-5E4E9C862FED}" type="datetime1">
              <a:rPr lang="en-US" smtClean="0"/>
              <a:t>8/12/19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2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1EC8-D61C-064C-AAF4-A7FBEBC117F0}" type="datetime1">
              <a:rPr lang="en-US" smtClean="0"/>
              <a:t>8/12/19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1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27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27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707B-1744-084E-8036-73C7EFBD26A4}" type="datetime1">
              <a:rPr lang="en-US" smtClean="0"/>
              <a:t>8/12/19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4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53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5130"/>
            <a:ext cx="4040188" cy="39266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53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5130"/>
            <a:ext cx="4041775" cy="39266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6B9D-5B38-BD41-BD02-A87D906AB4BA}" type="datetime1">
              <a:rPr lang="en-US" smtClean="0"/>
              <a:t>8/12/19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8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0222-A02A-2E42-BE40-7DD6B20CC631}" type="datetime1">
              <a:rPr lang="en-US" smtClean="0"/>
              <a:t>8/12/19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3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4E5E-4063-7F48-A950-3583D8FDC1AE}" type="datetime1">
              <a:rPr lang="en-US" smtClean="0"/>
              <a:t>8/12/19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0635"/>
            <a:ext cx="3008313" cy="999839"/>
          </a:xfrm>
        </p:spPr>
        <p:txBody>
          <a:bodyPr anchor="b"/>
          <a:lstStyle>
            <a:lvl1pPr algn="l">
              <a:defRPr sz="2000" b="1"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0636"/>
            <a:ext cx="5111750" cy="52647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0475"/>
            <a:ext cx="3008313" cy="42648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1AFE-E1AF-164A-A5BE-B8C1187A6325}" type="datetime1">
              <a:rPr lang="en-US" smtClean="0"/>
              <a:t>8/12/19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3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D2D-AA9C-AA48-A132-035985F92A87}" type="datetime1">
              <a:rPr lang="en-US" smtClean="0"/>
              <a:t>8/12/19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1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-head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120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288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8182"/>
            <a:ext cx="8229600" cy="4244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1782"/>
            <a:ext cx="1112225" cy="227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2751-AB96-ED47-A75B-269D9C993A30}" type="datetime1">
              <a:rPr lang="en-US" smtClean="0"/>
              <a:t>8/12/19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500" y="6551782"/>
            <a:ext cx="1067299" cy="227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7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 cap="none" spc="0">
          <a:ln w="11430"/>
          <a:solidFill>
            <a:srgbClr val="151F6D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BIS MYP EOTC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August 27-30, 2019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505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and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Child Protection </a:t>
            </a:r>
          </a:p>
          <a:p>
            <a:pPr lvl="1"/>
            <a:r>
              <a:rPr lang="en-US" dirty="0" smtClean="0"/>
              <a:t>BIS EOTC Child </a:t>
            </a:r>
            <a:r>
              <a:rPr lang="en-US" dirty="0"/>
              <a:t>Protection </a:t>
            </a:r>
            <a:r>
              <a:rPr lang="en-US" dirty="0" smtClean="0"/>
              <a:t>Policy shared and understood</a:t>
            </a:r>
          </a:p>
          <a:p>
            <a:pPr lvl="1"/>
            <a:r>
              <a:rPr lang="en-US" dirty="0" smtClean="0"/>
              <a:t>Sleeping areas</a:t>
            </a:r>
          </a:p>
          <a:p>
            <a:pPr lvl="1"/>
            <a:r>
              <a:rPr lang="en-US" dirty="0" smtClean="0"/>
              <a:t>Toilets </a:t>
            </a:r>
            <a:r>
              <a:rPr lang="en-US" dirty="0" smtClean="0"/>
              <a:t>showers</a:t>
            </a:r>
          </a:p>
          <a:p>
            <a:pPr lvl="1"/>
            <a:r>
              <a:rPr lang="en-US" dirty="0" smtClean="0"/>
              <a:t>Staff availability 24/7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1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 leaders will contact school daily</a:t>
            </a:r>
          </a:p>
          <a:p>
            <a:r>
              <a:rPr lang="en-US" dirty="0" smtClean="0"/>
              <a:t>In case of home emergency: parents contact school – school contacts camp leader</a:t>
            </a:r>
          </a:p>
          <a:p>
            <a:r>
              <a:rPr lang="en-US" dirty="0" smtClean="0"/>
              <a:t>Any incident involving your child will be communicated</a:t>
            </a:r>
          </a:p>
          <a:p>
            <a:r>
              <a:rPr lang="en-US" dirty="0" smtClean="0"/>
              <a:t>No news is good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4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Bali Island School supports Education Outside the Classroom (EOTC) as providing significant benefits for young people. </a:t>
            </a:r>
            <a:endParaRPr lang="en-US" dirty="0" smtClean="0"/>
          </a:p>
          <a:p>
            <a:r>
              <a:rPr lang="en-US" dirty="0"/>
              <a:t>Students will develop the various attributes of the IB learner profile, initiate a service project and be guided towards adulthood by developing key life skills. </a:t>
            </a:r>
          </a:p>
        </p:txBody>
      </p:sp>
    </p:spTree>
    <p:extLst>
      <p:ext uri="{BB962C8B-B14F-4D97-AF65-F5344CB8AC3E}">
        <p14:creationId xmlns:p14="http://schemas.microsoft.com/office/powerpoint/2010/main" val="154910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Darshan</a:t>
            </a:r>
            <a:r>
              <a:rPr lang="en-US" dirty="0" smtClean="0"/>
              <a:t> Tours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Yan </a:t>
            </a:r>
            <a:r>
              <a:rPr lang="en-US" dirty="0" err="1"/>
              <a:t>Pasek</a:t>
            </a:r>
            <a:endParaRPr lang="en-US" dirty="0"/>
          </a:p>
          <a:p>
            <a:r>
              <a:rPr lang="en-US" dirty="0" err="1" smtClean="0"/>
              <a:t>Darshan</a:t>
            </a:r>
            <a:r>
              <a:rPr lang="en-US" dirty="0" smtClean="0"/>
              <a:t> Tours and Local Authorities</a:t>
            </a:r>
          </a:p>
          <a:p>
            <a:r>
              <a:rPr lang="en-US" dirty="0" err="1" smtClean="0"/>
              <a:t>Darshan</a:t>
            </a:r>
            <a:r>
              <a:rPr lang="en-US" dirty="0" smtClean="0"/>
              <a:t> Tours and International Schools</a:t>
            </a:r>
          </a:p>
          <a:p>
            <a:r>
              <a:rPr lang="en-US" dirty="0" err="1" smtClean="0"/>
              <a:t>Darshan</a:t>
            </a:r>
            <a:r>
              <a:rPr lang="en-US" dirty="0" smtClean="0"/>
              <a:t> </a:t>
            </a:r>
            <a:r>
              <a:rPr lang="en-US" dirty="0"/>
              <a:t>Tours and </a:t>
            </a:r>
            <a:r>
              <a:rPr lang="en-US" dirty="0" smtClean="0"/>
              <a:t>BIS</a:t>
            </a:r>
          </a:p>
          <a:p>
            <a:r>
              <a:rPr lang="en-US" dirty="0" smtClean="0"/>
              <a:t>Gr </a:t>
            </a:r>
            <a:r>
              <a:rPr lang="en-US" dirty="0" smtClean="0"/>
              <a:t>4-</a:t>
            </a:r>
            <a:r>
              <a:rPr lang="en-US" dirty="0" smtClean="0"/>
              <a:t>10 EOTC Skills Matrix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2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Gr </a:t>
            </a:r>
            <a:r>
              <a:rPr lang="en-US" sz="2000" b="1" dirty="0" smtClean="0"/>
              <a:t>6</a:t>
            </a:r>
            <a:r>
              <a:rPr lang="en-US" sz="2000" dirty="0" smtClean="0"/>
              <a:t> </a:t>
            </a:r>
            <a:r>
              <a:rPr lang="en-US" sz="2000" b="1" dirty="0" smtClean="0"/>
              <a:t>- Tanah </a:t>
            </a:r>
            <a:r>
              <a:rPr lang="en-US" sz="2000" b="1" dirty="0"/>
              <a:t>Wuk Campsite </a:t>
            </a:r>
            <a:r>
              <a:rPr lang="en-US" sz="2000" b="1" dirty="0" err="1" smtClean="0"/>
              <a:t>Sangeh</a:t>
            </a:r>
            <a:r>
              <a:rPr lang="en-US" sz="2000" dirty="0" smtClean="0"/>
              <a:t>. </a:t>
            </a:r>
            <a:r>
              <a:rPr lang="en-US" sz="2000" dirty="0" err="1"/>
              <a:t>Mrs</a:t>
            </a:r>
            <a:r>
              <a:rPr lang="en-US" sz="2000" dirty="0"/>
              <a:t> Erikson, </a:t>
            </a:r>
            <a:r>
              <a:rPr lang="en-US" sz="2000" dirty="0" err="1"/>
              <a:t>Mr</a:t>
            </a:r>
            <a:r>
              <a:rPr lang="en-US" sz="2000" dirty="0"/>
              <a:t> Marshall,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Dewi</a:t>
            </a:r>
            <a:r>
              <a:rPr lang="en-US" sz="2000" dirty="0"/>
              <a:t>, Pak </a:t>
            </a:r>
            <a:r>
              <a:rPr lang="en-US" sz="2000" dirty="0" err="1"/>
              <a:t>Agas</a:t>
            </a:r>
            <a:r>
              <a:rPr lang="en-US" sz="2000" dirty="0"/>
              <a:t>, </a:t>
            </a:r>
            <a:r>
              <a:rPr lang="en-US" sz="2000" dirty="0" err="1"/>
              <a:t>Ibu</a:t>
            </a:r>
            <a:r>
              <a:rPr lang="en-US" sz="2000" dirty="0"/>
              <a:t> Eta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Gr </a:t>
            </a:r>
            <a:r>
              <a:rPr lang="en-US" sz="2000" b="1" dirty="0" smtClean="0"/>
              <a:t>7</a:t>
            </a:r>
            <a:r>
              <a:rPr lang="en-US" sz="2000" dirty="0" smtClean="0"/>
              <a:t> - </a:t>
            </a:r>
            <a:r>
              <a:rPr lang="en-US" sz="2000" b="1" dirty="0" smtClean="0"/>
              <a:t>Golden </a:t>
            </a:r>
            <a:r>
              <a:rPr lang="en-US" sz="2000" b="1" dirty="0"/>
              <a:t>Leaf Farm </a:t>
            </a:r>
            <a:r>
              <a:rPr lang="en-US" sz="2000" b="1" dirty="0" smtClean="0"/>
              <a:t>Campsite, </a:t>
            </a:r>
            <a:r>
              <a:rPr lang="en-US" sz="2000" b="1" dirty="0" err="1" smtClean="0"/>
              <a:t>Bedugul</a:t>
            </a:r>
            <a:r>
              <a:rPr lang="en-US" sz="2000" dirty="0" smtClean="0"/>
              <a:t>. </a:t>
            </a:r>
            <a:r>
              <a:rPr lang="en-US" sz="2000" dirty="0" err="1"/>
              <a:t>Mrs</a:t>
            </a:r>
            <a:r>
              <a:rPr lang="en-US" sz="2000" dirty="0"/>
              <a:t> MacDonald, </a:t>
            </a:r>
            <a:r>
              <a:rPr lang="en-US" sz="2000" dirty="0" err="1"/>
              <a:t>Mr</a:t>
            </a:r>
            <a:r>
              <a:rPr lang="en-US" sz="2000" dirty="0"/>
              <a:t> Collins, </a:t>
            </a:r>
            <a:r>
              <a:rPr lang="en-US" sz="2000" dirty="0" err="1"/>
              <a:t>Ms</a:t>
            </a:r>
            <a:r>
              <a:rPr lang="en-US" sz="2000" dirty="0"/>
              <a:t> </a:t>
            </a:r>
            <a:r>
              <a:rPr lang="en-US" sz="2000" dirty="0" err="1"/>
              <a:t>Canan</a:t>
            </a:r>
            <a:r>
              <a:rPr lang="en-US" sz="2000" dirty="0"/>
              <a:t>, </a:t>
            </a:r>
            <a:r>
              <a:rPr lang="en-US" sz="2000" dirty="0" err="1"/>
              <a:t>Mr</a:t>
            </a:r>
            <a:r>
              <a:rPr lang="en-US" sz="2000" dirty="0"/>
              <a:t> Graeme Howell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Gr </a:t>
            </a:r>
            <a:r>
              <a:rPr lang="en-US" sz="2000" b="1" dirty="0" smtClean="0"/>
              <a:t>8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b="1" dirty="0" err="1"/>
              <a:t>Tanjung</a:t>
            </a:r>
            <a:r>
              <a:rPr lang="en-US" sz="2000" b="1" dirty="0"/>
              <a:t> </a:t>
            </a:r>
            <a:r>
              <a:rPr lang="en-US" sz="2000" b="1" dirty="0" err="1"/>
              <a:t>Budaya</a:t>
            </a:r>
            <a:r>
              <a:rPr lang="en-US" sz="2000" b="1" dirty="0"/>
              <a:t> Campsite, </a:t>
            </a:r>
            <a:r>
              <a:rPr lang="en-US" sz="2000" b="1" dirty="0" err="1" smtClean="0"/>
              <a:t>Pemuteran</a:t>
            </a:r>
            <a:r>
              <a:rPr lang="en-US" sz="2000" b="1" dirty="0" smtClean="0"/>
              <a:t>. </a:t>
            </a:r>
            <a:r>
              <a:rPr lang="en-US" sz="2000" dirty="0" err="1"/>
              <a:t>Ms</a:t>
            </a:r>
            <a:r>
              <a:rPr lang="en-US" sz="2000" dirty="0"/>
              <a:t> </a:t>
            </a:r>
            <a:r>
              <a:rPr lang="en-US" sz="2000" dirty="0" err="1"/>
              <a:t>Alborn</a:t>
            </a:r>
            <a:r>
              <a:rPr lang="en-US" sz="2000" dirty="0"/>
              <a:t>, </a:t>
            </a:r>
            <a:r>
              <a:rPr lang="en-US" sz="2000" dirty="0" err="1"/>
              <a:t>Mr</a:t>
            </a:r>
            <a:r>
              <a:rPr lang="en-US" sz="2000" dirty="0"/>
              <a:t> Sutherland, </a:t>
            </a:r>
            <a:r>
              <a:rPr lang="en-US" sz="2000" dirty="0" err="1"/>
              <a:t>Mdm</a:t>
            </a:r>
            <a:r>
              <a:rPr lang="en-US" sz="2000" dirty="0"/>
              <a:t> Marie, </a:t>
            </a:r>
            <a:r>
              <a:rPr lang="en-US" sz="2000" dirty="0" err="1"/>
              <a:t>Ibu</a:t>
            </a:r>
            <a:r>
              <a:rPr lang="en-US" sz="2000" dirty="0"/>
              <a:t> Ina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Gr </a:t>
            </a:r>
            <a:r>
              <a:rPr lang="en-US" sz="2000" b="1" dirty="0" smtClean="0"/>
              <a:t>9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b="1" dirty="0" smtClean="0"/>
              <a:t>TOYA </a:t>
            </a:r>
            <a:r>
              <a:rPr lang="en-US" sz="2000" b="1" dirty="0"/>
              <a:t>DEVASYA Campsite, </a:t>
            </a:r>
            <a:r>
              <a:rPr lang="en-US" sz="2000" b="1" dirty="0" err="1" smtClean="0"/>
              <a:t>Batur</a:t>
            </a:r>
            <a:r>
              <a:rPr lang="en-US" sz="2000" dirty="0" smtClean="0"/>
              <a:t>. </a:t>
            </a:r>
            <a:r>
              <a:rPr lang="en-US" sz="2000" dirty="0" err="1"/>
              <a:t>Ms</a:t>
            </a:r>
            <a:r>
              <a:rPr lang="en-US" sz="2000" dirty="0"/>
              <a:t> Taylor, </a:t>
            </a:r>
            <a:r>
              <a:rPr lang="en-US" sz="2000" dirty="0" err="1"/>
              <a:t>Mr</a:t>
            </a:r>
            <a:r>
              <a:rPr lang="en-US" sz="2000" dirty="0"/>
              <a:t> Ingram, </a:t>
            </a:r>
            <a:r>
              <a:rPr lang="en-US" sz="2000" dirty="0" err="1"/>
              <a:t>Ms</a:t>
            </a:r>
            <a:r>
              <a:rPr lang="en-US" sz="2000" dirty="0"/>
              <a:t> Green, </a:t>
            </a:r>
            <a:r>
              <a:rPr lang="en-US" sz="2000" dirty="0" err="1"/>
              <a:t>Ms</a:t>
            </a:r>
            <a:r>
              <a:rPr lang="en-US" sz="2000" dirty="0"/>
              <a:t> </a:t>
            </a:r>
            <a:r>
              <a:rPr lang="en-US" sz="2000" dirty="0" err="1"/>
              <a:t>Gerbic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Gr </a:t>
            </a:r>
            <a:r>
              <a:rPr lang="en-US" sz="2000" b="1" dirty="0" smtClean="0"/>
              <a:t>10 </a:t>
            </a:r>
            <a:r>
              <a:rPr lang="en-US" sz="2000" dirty="0" smtClean="0"/>
              <a:t>- </a:t>
            </a:r>
            <a:r>
              <a:rPr lang="en-US" sz="2000" b="1" dirty="0"/>
              <a:t>Camp to Camp Survival Journey, </a:t>
            </a:r>
            <a:r>
              <a:rPr lang="en-US" sz="2000" b="1" dirty="0" err="1" smtClean="0"/>
              <a:t>Bedugul</a:t>
            </a:r>
            <a:r>
              <a:rPr lang="en-US" sz="2000" b="1" dirty="0" smtClean="0"/>
              <a:t>. </a:t>
            </a:r>
            <a:r>
              <a:rPr lang="en-US" sz="2000" dirty="0" err="1"/>
              <a:t>Mr</a:t>
            </a:r>
            <a:r>
              <a:rPr lang="en-US" sz="2000" dirty="0"/>
              <a:t> Andrews, </a:t>
            </a:r>
            <a:r>
              <a:rPr lang="en-US" sz="2000" dirty="0" err="1"/>
              <a:t>Mr</a:t>
            </a:r>
            <a:r>
              <a:rPr lang="en-US" sz="2000" dirty="0"/>
              <a:t> Wilson, </a:t>
            </a:r>
            <a:r>
              <a:rPr lang="en-US" sz="2000" dirty="0" err="1"/>
              <a:t>Ms</a:t>
            </a:r>
            <a:r>
              <a:rPr lang="en-US" sz="2000" dirty="0"/>
              <a:t> </a:t>
            </a:r>
            <a:r>
              <a:rPr lang="en-US" sz="2000" dirty="0" err="1"/>
              <a:t>McLay</a:t>
            </a:r>
            <a:r>
              <a:rPr lang="en-US" sz="2000" dirty="0"/>
              <a:t>,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Ayu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Gr </a:t>
            </a:r>
            <a:r>
              <a:rPr lang="en-US" sz="2000" b="1" dirty="0" smtClean="0"/>
              <a:t>11/12 - </a:t>
            </a:r>
            <a:r>
              <a:rPr lang="en-US" sz="2000" b="1" dirty="0"/>
              <a:t>Les </a:t>
            </a:r>
            <a:r>
              <a:rPr lang="en-US" sz="2000" b="1" dirty="0" smtClean="0"/>
              <a:t>Village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r>
              <a:rPr lang="en-US" sz="2000" dirty="0" err="1" smtClean="0"/>
              <a:t>Ms</a:t>
            </a:r>
            <a:r>
              <a:rPr lang="en-US" sz="2000" dirty="0" smtClean="0"/>
              <a:t> </a:t>
            </a:r>
            <a:r>
              <a:rPr lang="en-US" sz="2000" dirty="0"/>
              <a:t>Quinn, </a:t>
            </a:r>
            <a:r>
              <a:rPr lang="en-US" sz="2000" dirty="0" err="1"/>
              <a:t>Mr</a:t>
            </a:r>
            <a:r>
              <a:rPr lang="en-US" sz="2000" dirty="0"/>
              <a:t> Wood, </a:t>
            </a:r>
            <a:r>
              <a:rPr lang="en-US" sz="2000" dirty="0" err="1"/>
              <a:t>Mr</a:t>
            </a:r>
            <a:r>
              <a:rPr lang="en-US" sz="2000" dirty="0"/>
              <a:t> </a:t>
            </a:r>
            <a:r>
              <a:rPr lang="en-US" sz="2000" dirty="0" err="1"/>
              <a:t>Gokalp</a:t>
            </a:r>
            <a:r>
              <a:rPr lang="en-US" sz="2000" dirty="0"/>
              <a:t>, </a:t>
            </a:r>
            <a:r>
              <a:rPr lang="en-US" sz="2000" dirty="0" err="1" smtClean="0"/>
              <a:t>Ibu</a:t>
            </a:r>
            <a:r>
              <a:rPr lang="en-US" sz="2000" dirty="0" smtClean="0"/>
              <a:t> Vera, </a:t>
            </a:r>
            <a:r>
              <a:rPr lang="en-US" sz="2000" dirty="0" err="1" smtClean="0"/>
              <a:t>Mr</a:t>
            </a:r>
            <a:r>
              <a:rPr lang="en-US" sz="2000" dirty="0" smtClean="0"/>
              <a:t> Weber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Departure/Return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smtClean="0"/>
              <a:t>MYP and DP camps </a:t>
            </a:r>
            <a:r>
              <a:rPr lang="en-US" dirty="0" smtClean="0"/>
              <a:t>depart 8.00am Tuesday </a:t>
            </a: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baseline="30000" dirty="0" smtClean="0"/>
              <a:t>. </a:t>
            </a:r>
            <a:endParaRPr lang="en-US" baseline="30000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camps return by 2.45pm Friday </a:t>
            </a:r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 smtClean="0"/>
              <a:t>Students come to school </a:t>
            </a:r>
            <a:r>
              <a:rPr lang="en-US" dirty="0" smtClean="0"/>
              <a:t>Tuesday ready </a:t>
            </a:r>
            <a:r>
              <a:rPr lang="en-US" dirty="0" smtClean="0"/>
              <a:t>for camp.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camp has a packing list</a:t>
            </a:r>
          </a:p>
          <a:p>
            <a:r>
              <a:rPr lang="en-US" dirty="0" smtClean="0"/>
              <a:t>Respectful clothing (think dress code)</a:t>
            </a:r>
          </a:p>
          <a:p>
            <a:r>
              <a:rPr lang="en-US" dirty="0" smtClean="0"/>
              <a:t>Suitable closed footwear</a:t>
            </a:r>
          </a:p>
          <a:p>
            <a:r>
              <a:rPr lang="en-US" dirty="0" smtClean="0"/>
              <a:t>Hat, sunscreen, water bottle</a:t>
            </a:r>
          </a:p>
          <a:p>
            <a:r>
              <a:rPr lang="en-US" dirty="0" smtClean="0"/>
              <a:t>Plate and cutlery</a:t>
            </a:r>
          </a:p>
          <a:p>
            <a:r>
              <a:rPr lang="en-US" dirty="0" smtClean="0"/>
              <a:t>Snacks</a:t>
            </a:r>
          </a:p>
          <a:p>
            <a:r>
              <a:rPr lang="en-US" dirty="0" smtClean="0"/>
              <a:t>No Electronics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9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Risk Assessment</a:t>
            </a:r>
          </a:p>
          <a:p>
            <a:pPr lvl="1"/>
            <a:r>
              <a:rPr lang="en-US" dirty="0"/>
              <a:t>Transport</a:t>
            </a:r>
          </a:p>
          <a:p>
            <a:pPr lvl="1"/>
            <a:r>
              <a:rPr lang="en-US" dirty="0"/>
              <a:t>Accommodation</a:t>
            </a:r>
          </a:p>
          <a:p>
            <a:pPr lvl="1"/>
            <a:r>
              <a:rPr lang="en-US" dirty="0" smtClean="0"/>
              <a:t>Activities</a:t>
            </a:r>
          </a:p>
          <a:p>
            <a:r>
              <a:rPr lang="en-US" dirty="0" smtClean="0"/>
              <a:t>Assessment is based on likelihood x severity of consequences</a:t>
            </a:r>
          </a:p>
          <a:p>
            <a:r>
              <a:rPr lang="en-US" dirty="0" smtClean="0"/>
              <a:t>Mitigation plans in place for all risk events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and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Emergency </a:t>
            </a:r>
            <a:r>
              <a:rPr lang="en-US" b="1" dirty="0" smtClean="0"/>
              <a:t>plans</a:t>
            </a:r>
            <a:endParaRPr lang="en-US" b="1" dirty="0"/>
          </a:p>
          <a:p>
            <a:pPr lvl="1"/>
            <a:r>
              <a:rPr lang="en-US" dirty="0" smtClean="0"/>
              <a:t>Each camp will do earthquake and tsunami drills on arrival to establish protocol and collection points</a:t>
            </a:r>
          </a:p>
          <a:p>
            <a:pPr lvl="1"/>
            <a:r>
              <a:rPr lang="en-US" dirty="0" smtClean="0"/>
              <a:t>Masks</a:t>
            </a:r>
            <a:r>
              <a:rPr lang="en-US" dirty="0" smtClean="0"/>
              <a:t>, water and first </a:t>
            </a:r>
            <a:r>
              <a:rPr lang="en-US" dirty="0" smtClean="0"/>
              <a:t>aid, medical records </a:t>
            </a:r>
            <a:r>
              <a:rPr lang="en-US" dirty="0" smtClean="0"/>
              <a:t>carried</a:t>
            </a:r>
          </a:p>
          <a:p>
            <a:pPr lvl="1"/>
            <a:r>
              <a:rPr lang="en-US" dirty="0" smtClean="0"/>
              <a:t>Alternate evacuation routes </a:t>
            </a:r>
            <a:r>
              <a:rPr lang="en-US" dirty="0" smtClean="0"/>
              <a:t>established</a:t>
            </a:r>
          </a:p>
        </p:txBody>
      </p:sp>
    </p:spTree>
    <p:extLst>
      <p:ext uri="{BB962C8B-B14F-4D97-AF65-F5344CB8AC3E}">
        <p14:creationId xmlns:p14="http://schemas.microsoft.com/office/powerpoint/2010/main" val="321737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 – staff administer appropriate first aid.</a:t>
            </a:r>
          </a:p>
          <a:p>
            <a:r>
              <a:rPr lang="en-US" dirty="0" smtClean="0"/>
              <a:t>More serious – initial first aid treatment applied. Parents/School informed. Student accompanied by staff member to listed clinic via camp emergency car.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6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19772</TotalTime>
  <Words>425</Words>
  <Application>Microsoft Macintosh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BIS MYP EOTC</vt:lpstr>
      <vt:lpstr>Philosophy</vt:lpstr>
      <vt:lpstr>Darshan Tours</vt:lpstr>
      <vt:lpstr>Program Outlines</vt:lpstr>
      <vt:lpstr>Timing of Departure/Return</vt:lpstr>
      <vt:lpstr>What to take</vt:lpstr>
      <vt:lpstr>Safety and Security</vt:lpstr>
      <vt:lpstr>Safety and Security</vt:lpstr>
      <vt:lpstr>Accidents</vt:lpstr>
      <vt:lpstr>Safety and Security</vt:lpstr>
      <vt:lpstr>Communication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POWER POINT TEMPLATE</dc:title>
  <dc:creator>Agus Pramana</dc:creator>
  <cp:lastModifiedBy>Hamish</cp:lastModifiedBy>
  <cp:revision>40</cp:revision>
  <dcterms:created xsi:type="dcterms:W3CDTF">2015-12-14T01:13:13Z</dcterms:created>
  <dcterms:modified xsi:type="dcterms:W3CDTF">2019-08-15T01:22:47Z</dcterms:modified>
</cp:coreProperties>
</file>